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7" r:id="rId2"/>
    <p:sldId id="329" r:id="rId3"/>
    <p:sldId id="330" r:id="rId4"/>
    <p:sldId id="332" r:id="rId5"/>
    <p:sldId id="333" r:id="rId6"/>
    <p:sldId id="334" r:id="rId7"/>
    <p:sldId id="386" r:id="rId8"/>
    <p:sldId id="387" r:id="rId9"/>
    <p:sldId id="391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74" r:id="rId41"/>
    <p:sldId id="375" r:id="rId42"/>
    <p:sldId id="385" r:id="rId43"/>
    <p:sldId id="376" r:id="rId44"/>
    <p:sldId id="377" r:id="rId45"/>
    <p:sldId id="378" r:id="rId46"/>
    <p:sldId id="379" r:id="rId47"/>
    <p:sldId id="380" r:id="rId48"/>
    <p:sldId id="381" r:id="rId49"/>
    <p:sldId id="382" r:id="rId50"/>
    <p:sldId id="383" r:id="rId51"/>
    <p:sldId id="388" r:id="rId52"/>
    <p:sldId id="389" r:id="rId53"/>
    <p:sldId id="390" r:id="rId54"/>
    <p:sldId id="350" r:id="rId55"/>
    <p:sldId id="351" r:id="rId56"/>
    <p:sldId id="352" r:id="rId57"/>
    <p:sldId id="353" r:id="rId58"/>
    <p:sldId id="354" r:id="rId59"/>
    <p:sldId id="355" r:id="rId60"/>
    <p:sldId id="356" r:id="rId61"/>
    <p:sldId id="358" r:id="rId62"/>
    <p:sldId id="384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wn Park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6868"/>
    <a:srgbClr val="F3F3F3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15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commentAuthors" Target="commentAuthors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D90F93-5D25-B348-B795-7BE26155B98B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3B44FD-48D9-1845-BA2B-571B659169CE}">
      <dgm:prSet phldrT="[Text]"/>
      <dgm:spPr/>
      <dgm:t>
        <a:bodyPr/>
        <a:lstStyle/>
        <a:p>
          <a:r>
            <a:rPr lang="en-US" dirty="0" smtClean="0"/>
            <a:t>Front-end</a:t>
          </a:r>
          <a:endParaRPr lang="en-US" dirty="0"/>
        </a:p>
      </dgm:t>
    </dgm:pt>
    <dgm:pt modelId="{CABF3CA6-1C55-4346-B3D0-5204C6BCF76B}" type="parTrans" cxnId="{CD6B0478-2F00-C343-BBBD-AE2F0BAD81C2}">
      <dgm:prSet/>
      <dgm:spPr/>
      <dgm:t>
        <a:bodyPr/>
        <a:lstStyle/>
        <a:p>
          <a:endParaRPr lang="en-US"/>
        </a:p>
      </dgm:t>
    </dgm:pt>
    <dgm:pt modelId="{348C7DE5-0A9E-C947-B1C1-31873356DC5C}" type="sibTrans" cxnId="{CD6B0478-2F00-C343-BBBD-AE2F0BAD81C2}">
      <dgm:prSet/>
      <dgm:spPr/>
      <dgm:t>
        <a:bodyPr/>
        <a:lstStyle/>
        <a:p>
          <a:endParaRPr lang="en-US"/>
        </a:p>
      </dgm:t>
    </dgm:pt>
    <dgm:pt modelId="{30C97044-6D9B-374A-B6B4-209A32EB2DB8}">
      <dgm:prSet phldrT="[Text]"/>
      <dgm:spPr/>
      <dgm:t>
        <a:bodyPr/>
        <a:lstStyle/>
        <a:p>
          <a:r>
            <a:rPr lang="en-US" dirty="0" smtClean="0"/>
            <a:t>What users can “see”</a:t>
          </a:r>
          <a:endParaRPr lang="en-US" dirty="0"/>
        </a:p>
      </dgm:t>
    </dgm:pt>
    <dgm:pt modelId="{9FC5EC6F-9B5D-8447-B8B7-F64B60A12333}" type="parTrans" cxnId="{9E293CF5-F190-C245-948B-F44491DF0777}">
      <dgm:prSet/>
      <dgm:spPr/>
      <dgm:t>
        <a:bodyPr/>
        <a:lstStyle/>
        <a:p>
          <a:endParaRPr lang="en-US"/>
        </a:p>
      </dgm:t>
    </dgm:pt>
    <dgm:pt modelId="{5C885044-A680-5946-80EE-21619EE7F526}" type="sibTrans" cxnId="{9E293CF5-F190-C245-948B-F44491DF0777}">
      <dgm:prSet/>
      <dgm:spPr/>
      <dgm:t>
        <a:bodyPr/>
        <a:lstStyle/>
        <a:p>
          <a:endParaRPr lang="en-US"/>
        </a:p>
      </dgm:t>
    </dgm:pt>
    <dgm:pt modelId="{219E1295-9EBD-7F48-B50C-9C34680AA488}">
      <dgm:prSet phldrT="[Text]"/>
      <dgm:spPr/>
      <dgm:t>
        <a:bodyPr/>
        <a:lstStyle/>
        <a:p>
          <a:r>
            <a:rPr lang="en-US" dirty="0" smtClean="0"/>
            <a:t>Back-end</a:t>
          </a:r>
          <a:endParaRPr lang="en-US" dirty="0"/>
        </a:p>
      </dgm:t>
    </dgm:pt>
    <dgm:pt modelId="{52F5809C-D2D8-D642-AAC7-7DFA08E7CA31}" type="parTrans" cxnId="{B9B391A9-893D-B342-8CF4-719A6EF6A07C}">
      <dgm:prSet/>
      <dgm:spPr/>
      <dgm:t>
        <a:bodyPr/>
        <a:lstStyle/>
        <a:p>
          <a:endParaRPr lang="en-US"/>
        </a:p>
      </dgm:t>
    </dgm:pt>
    <dgm:pt modelId="{F4C70E6B-73F4-2649-9D2D-239374EC0934}" type="sibTrans" cxnId="{B9B391A9-893D-B342-8CF4-719A6EF6A07C}">
      <dgm:prSet/>
      <dgm:spPr/>
      <dgm:t>
        <a:bodyPr/>
        <a:lstStyle/>
        <a:p>
          <a:endParaRPr lang="en-US"/>
        </a:p>
      </dgm:t>
    </dgm:pt>
    <dgm:pt modelId="{D4104C2F-4F6D-624B-8C46-229797F19079}">
      <dgm:prSet phldrT="[Text]"/>
      <dgm:spPr/>
      <dgm:t>
        <a:bodyPr/>
        <a:lstStyle/>
        <a:p>
          <a:r>
            <a:rPr lang="en-US" dirty="0" smtClean="0"/>
            <a:t>What users can’t “see”</a:t>
          </a:r>
          <a:endParaRPr lang="en-US" dirty="0"/>
        </a:p>
      </dgm:t>
    </dgm:pt>
    <dgm:pt modelId="{36B8C4B3-A251-3F4E-A8D7-927F71135D55}" type="parTrans" cxnId="{52F9FBDA-425E-7C40-BE70-56442BF8AB99}">
      <dgm:prSet/>
      <dgm:spPr/>
      <dgm:t>
        <a:bodyPr/>
        <a:lstStyle/>
        <a:p>
          <a:endParaRPr lang="en-US"/>
        </a:p>
      </dgm:t>
    </dgm:pt>
    <dgm:pt modelId="{0930DDE8-BD73-374F-8DDF-F71714890175}" type="sibTrans" cxnId="{52F9FBDA-425E-7C40-BE70-56442BF8AB99}">
      <dgm:prSet/>
      <dgm:spPr/>
      <dgm:t>
        <a:bodyPr/>
        <a:lstStyle/>
        <a:p>
          <a:endParaRPr lang="en-US"/>
        </a:p>
      </dgm:t>
    </dgm:pt>
    <dgm:pt modelId="{D739F4D2-A122-EF40-812B-3969CEBF1805}">
      <dgm:prSet phldrT="[Text]"/>
      <dgm:spPr/>
      <dgm:t>
        <a:bodyPr/>
        <a:lstStyle/>
        <a:p>
          <a:r>
            <a:rPr lang="en-US" dirty="0" smtClean="0"/>
            <a:t>Ex. Buttons, Images, Text</a:t>
          </a:r>
          <a:endParaRPr lang="en-US" dirty="0"/>
        </a:p>
      </dgm:t>
    </dgm:pt>
    <dgm:pt modelId="{48AE259C-6A26-764C-AF45-450ACBD8FA38}" type="parTrans" cxnId="{66E8A7D8-69CA-F74B-9745-586E02E7645A}">
      <dgm:prSet/>
      <dgm:spPr/>
      <dgm:t>
        <a:bodyPr/>
        <a:lstStyle/>
        <a:p>
          <a:endParaRPr lang="en-US"/>
        </a:p>
      </dgm:t>
    </dgm:pt>
    <dgm:pt modelId="{FBF417E8-9BA0-E445-A1A5-8375A1C01C52}" type="sibTrans" cxnId="{66E8A7D8-69CA-F74B-9745-586E02E7645A}">
      <dgm:prSet/>
      <dgm:spPr/>
      <dgm:t>
        <a:bodyPr/>
        <a:lstStyle/>
        <a:p>
          <a:endParaRPr lang="en-US"/>
        </a:p>
      </dgm:t>
    </dgm:pt>
    <dgm:pt modelId="{FD81DAF8-38A5-5A46-A368-FEAFA68E1E8D}">
      <dgm:prSet phldrT="[Text]"/>
      <dgm:spPr/>
      <dgm:t>
        <a:bodyPr/>
        <a:lstStyle/>
        <a:p>
          <a:r>
            <a:rPr lang="en-US" dirty="0" smtClean="0"/>
            <a:t>Ex. Algorithms behind Logins, Search, etc.</a:t>
          </a:r>
          <a:endParaRPr lang="en-US" dirty="0"/>
        </a:p>
      </dgm:t>
    </dgm:pt>
    <dgm:pt modelId="{64D42937-16B0-0641-A15D-121D423D5BBD}" type="parTrans" cxnId="{7CC059D7-3B89-554A-9053-C463C12EF578}">
      <dgm:prSet/>
      <dgm:spPr/>
      <dgm:t>
        <a:bodyPr/>
        <a:lstStyle/>
        <a:p>
          <a:endParaRPr lang="en-US"/>
        </a:p>
      </dgm:t>
    </dgm:pt>
    <dgm:pt modelId="{87B9F324-7EAD-EA4E-B3F9-B44C49B1A450}" type="sibTrans" cxnId="{7CC059D7-3B89-554A-9053-C463C12EF578}">
      <dgm:prSet/>
      <dgm:spPr/>
      <dgm:t>
        <a:bodyPr/>
        <a:lstStyle/>
        <a:p>
          <a:endParaRPr lang="en-US"/>
        </a:p>
      </dgm:t>
    </dgm:pt>
    <dgm:pt modelId="{830A9388-D46E-6D46-9FC3-E21637C7F4A0}" type="pres">
      <dgm:prSet presAssocID="{2CD90F93-5D25-B348-B795-7BE26155B98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53EAFD-5C51-214B-AD14-3EC2306EBE38}" type="pres">
      <dgm:prSet presAssocID="{DA3B44FD-48D9-1845-BA2B-571B659169CE}" presName="composite" presStyleCnt="0"/>
      <dgm:spPr/>
    </dgm:pt>
    <dgm:pt modelId="{AFF3B8A7-FCAA-4143-901D-49444B16E003}" type="pres">
      <dgm:prSet presAssocID="{DA3B44FD-48D9-1845-BA2B-571B659169C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47E90-1D7F-2143-AB91-7C7C87FCB952}" type="pres">
      <dgm:prSet presAssocID="{DA3B44FD-48D9-1845-BA2B-571B659169CE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BC827-CAF2-D847-9382-0D44581404A3}" type="pres">
      <dgm:prSet presAssocID="{348C7DE5-0A9E-C947-B1C1-31873356DC5C}" presName="space" presStyleCnt="0"/>
      <dgm:spPr/>
    </dgm:pt>
    <dgm:pt modelId="{9FA1AC5D-D80C-ED4A-AF84-D2C36638FACA}" type="pres">
      <dgm:prSet presAssocID="{219E1295-9EBD-7F48-B50C-9C34680AA488}" presName="composite" presStyleCnt="0"/>
      <dgm:spPr/>
    </dgm:pt>
    <dgm:pt modelId="{EC58EBCD-DB91-FA42-ABB0-36D6C747A52B}" type="pres">
      <dgm:prSet presAssocID="{219E1295-9EBD-7F48-B50C-9C34680AA48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AA9B77-E227-0948-920B-E707B36D4FC1}" type="pres">
      <dgm:prSet presAssocID="{219E1295-9EBD-7F48-B50C-9C34680AA488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E8A7D8-69CA-F74B-9745-586E02E7645A}" srcId="{DA3B44FD-48D9-1845-BA2B-571B659169CE}" destId="{D739F4D2-A122-EF40-812B-3969CEBF1805}" srcOrd="1" destOrd="0" parTransId="{48AE259C-6A26-764C-AF45-450ACBD8FA38}" sibTransId="{FBF417E8-9BA0-E445-A1A5-8375A1C01C52}"/>
    <dgm:cxn modelId="{A8EB677D-9C74-9143-BEF8-0CFD30D278C5}" type="presOf" srcId="{DA3B44FD-48D9-1845-BA2B-571B659169CE}" destId="{AFF3B8A7-FCAA-4143-901D-49444B16E003}" srcOrd="0" destOrd="0" presId="urn:microsoft.com/office/officeart/2005/8/layout/hList1"/>
    <dgm:cxn modelId="{CD6B0478-2F00-C343-BBBD-AE2F0BAD81C2}" srcId="{2CD90F93-5D25-B348-B795-7BE26155B98B}" destId="{DA3B44FD-48D9-1845-BA2B-571B659169CE}" srcOrd="0" destOrd="0" parTransId="{CABF3CA6-1C55-4346-B3D0-5204C6BCF76B}" sibTransId="{348C7DE5-0A9E-C947-B1C1-31873356DC5C}"/>
    <dgm:cxn modelId="{98B2EEC6-AF23-7A4C-9C46-404C18D03E1E}" type="presOf" srcId="{D4104C2F-4F6D-624B-8C46-229797F19079}" destId="{31AA9B77-E227-0948-920B-E707B36D4FC1}" srcOrd="0" destOrd="0" presId="urn:microsoft.com/office/officeart/2005/8/layout/hList1"/>
    <dgm:cxn modelId="{76F60996-9060-AB4C-ADF5-AC9A87CFD677}" type="presOf" srcId="{FD81DAF8-38A5-5A46-A368-FEAFA68E1E8D}" destId="{31AA9B77-E227-0948-920B-E707B36D4FC1}" srcOrd="0" destOrd="1" presId="urn:microsoft.com/office/officeart/2005/8/layout/hList1"/>
    <dgm:cxn modelId="{7CC059D7-3B89-554A-9053-C463C12EF578}" srcId="{219E1295-9EBD-7F48-B50C-9C34680AA488}" destId="{FD81DAF8-38A5-5A46-A368-FEAFA68E1E8D}" srcOrd="1" destOrd="0" parTransId="{64D42937-16B0-0641-A15D-121D423D5BBD}" sibTransId="{87B9F324-7EAD-EA4E-B3F9-B44C49B1A450}"/>
    <dgm:cxn modelId="{14355F7C-042C-554E-8905-CBF11AC7D420}" type="presOf" srcId="{D739F4D2-A122-EF40-812B-3969CEBF1805}" destId="{E1F47E90-1D7F-2143-AB91-7C7C87FCB952}" srcOrd="0" destOrd="1" presId="urn:microsoft.com/office/officeart/2005/8/layout/hList1"/>
    <dgm:cxn modelId="{9E293CF5-F190-C245-948B-F44491DF0777}" srcId="{DA3B44FD-48D9-1845-BA2B-571B659169CE}" destId="{30C97044-6D9B-374A-B6B4-209A32EB2DB8}" srcOrd="0" destOrd="0" parTransId="{9FC5EC6F-9B5D-8447-B8B7-F64B60A12333}" sibTransId="{5C885044-A680-5946-80EE-21619EE7F526}"/>
    <dgm:cxn modelId="{52F9FBDA-425E-7C40-BE70-56442BF8AB99}" srcId="{219E1295-9EBD-7F48-B50C-9C34680AA488}" destId="{D4104C2F-4F6D-624B-8C46-229797F19079}" srcOrd="0" destOrd="0" parTransId="{36B8C4B3-A251-3F4E-A8D7-927F71135D55}" sibTransId="{0930DDE8-BD73-374F-8DDF-F71714890175}"/>
    <dgm:cxn modelId="{B9B0BECF-BD34-964D-BEB8-DF6DCCCA4D10}" type="presOf" srcId="{219E1295-9EBD-7F48-B50C-9C34680AA488}" destId="{EC58EBCD-DB91-FA42-ABB0-36D6C747A52B}" srcOrd="0" destOrd="0" presId="urn:microsoft.com/office/officeart/2005/8/layout/hList1"/>
    <dgm:cxn modelId="{B9B391A9-893D-B342-8CF4-719A6EF6A07C}" srcId="{2CD90F93-5D25-B348-B795-7BE26155B98B}" destId="{219E1295-9EBD-7F48-B50C-9C34680AA488}" srcOrd="1" destOrd="0" parTransId="{52F5809C-D2D8-D642-AAC7-7DFA08E7CA31}" sibTransId="{F4C70E6B-73F4-2649-9D2D-239374EC0934}"/>
    <dgm:cxn modelId="{87915E36-DA23-A94A-B048-A1AE02A303AB}" type="presOf" srcId="{30C97044-6D9B-374A-B6B4-209A32EB2DB8}" destId="{E1F47E90-1D7F-2143-AB91-7C7C87FCB952}" srcOrd="0" destOrd="0" presId="urn:microsoft.com/office/officeart/2005/8/layout/hList1"/>
    <dgm:cxn modelId="{B2F74A58-EF8D-E240-9601-231A07BAA1D8}" type="presOf" srcId="{2CD90F93-5D25-B348-B795-7BE26155B98B}" destId="{830A9388-D46E-6D46-9FC3-E21637C7F4A0}" srcOrd="0" destOrd="0" presId="urn:microsoft.com/office/officeart/2005/8/layout/hList1"/>
    <dgm:cxn modelId="{0A2D6CF7-E621-4849-BAF1-BB548B050F6B}" type="presParOf" srcId="{830A9388-D46E-6D46-9FC3-E21637C7F4A0}" destId="{BC53EAFD-5C51-214B-AD14-3EC2306EBE38}" srcOrd="0" destOrd="0" presId="urn:microsoft.com/office/officeart/2005/8/layout/hList1"/>
    <dgm:cxn modelId="{4498C0C2-30FE-074F-9021-3E7A17F0C7A3}" type="presParOf" srcId="{BC53EAFD-5C51-214B-AD14-3EC2306EBE38}" destId="{AFF3B8A7-FCAA-4143-901D-49444B16E003}" srcOrd="0" destOrd="0" presId="urn:microsoft.com/office/officeart/2005/8/layout/hList1"/>
    <dgm:cxn modelId="{BBD3B380-C007-4746-B58C-8B01718475E3}" type="presParOf" srcId="{BC53EAFD-5C51-214B-AD14-3EC2306EBE38}" destId="{E1F47E90-1D7F-2143-AB91-7C7C87FCB952}" srcOrd="1" destOrd="0" presId="urn:microsoft.com/office/officeart/2005/8/layout/hList1"/>
    <dgm:cxn modelId="{3EA60A6C-34D6-D74A-956C-ECDD3EECA251}" type="presParOf" srcId="{830A9388-D46E-6D46-9FC3-E21637C7F4A0}" destId="{C17BC827-CAF2-D847-9382-0D44581404A3}" srcOrd="1" destOrd="0" presId="urn:microsoft.com/office/officeart/2005/8/layout/hList1"/>
    <dgm:cxn modelId="{06136E04-E74D-CA43-B013-D9FFDD931E2A}" type="presParOf" srcId="{830A9388-D46E-6D46-9FC3-E21637C7F4A0}" destId="{9FA1AC5D-D80C-ED4A-AF84-D2C36638FACA}" srcOrd="2" destOrd="0" presId="urn:microsoft.com/office/officeart/2005/8/layout/hList1"/>
    <dgm:cxn modelId="{F466BEBB-A702-2944-9BF4-4180ACC83872}" type="presParOf" srcId="{9FA1AC5D-D80C-ED4A-AF84-D2C36638FACA}" destId="{EC58EBCD-DB91-FA42-ABB0-36D6C747A52B}" srcOrd="0" destOrd="0" presId="urn:microsoft.com/office/officeart/2005/8/layout/hList1"/>
    <dgm:cxn modelId="{EF93B445-3475-DE43-92BA-AA5A0789FEC4}" type="presParOf" srcId="{9FA1AC5D-D80C-ED4A-AF84-D2C36638FACA}" destId="{31AA9B77-E227-0948-920B-E707B36D4FC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F58C47-6F1F-D04E-8256-A1514ADFFBB5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30ED67-C898-6348-9D35-EC478769282E}">
      <dgm:prSet phldrT="[Text]"/>
      <dgm:spPr/>
      <dgm:t>
        <a:bodyPr/>
        <a:lstStyle/>
        <a:p>
          <a:r>
            <a:rPr lang="en-US" dirty="0" smtClean="0"/>
            <a:t>HTML</a:t>
          </a:r>
          <a:endParaRPr lang="en-US" dirty="0"/>
        </a:p>
      </dgm:t>
    </dgm:pt>
    <dgm:pt modelId="{64D98DDE-1552-8B43-91A8-5B824B6A5B8B}" type="parTrans" cxnId="{1E8BABA1-0CBA-1C42-AE8A-1BD90977B9ED}">
      <dgm:prSet/>
      <dgm:spPr/>
      <dgm:t>
        <a:bodyPr/>
        <a:lstStyle/>
        <a:p>
          <a:endParaRPr lang="en-US"/>
        </a:p>
      </dgm:t>
    </dgm:pt>
    <dgm:pt modelId="{88F4609C-C2D1-9347-9A54-E81B1C27DA78}" type="sibTrans" cxnId="{1E8BABA1-0CBA-1C42-AE8A-1BD90977B9ED}">
      <dgm:prSet/>
      <dgm:spPr/>
      <dgm:t>
        <a:bodyPr/>
        <a:lstStyle/>
        <a:p>
          <a:endParaRPr lang="en-US"/>
        </a:p>
      </dgm:t>
    </dgm:pt>
    <dgm:pt modelId="{65CB101B-4187-0A4A-A41D-C7465C7254A8}">
      <dgm:prSet phldrT="[Text]" custT="1"/>
      <dgm:spPr/>
      <dgm:t>
        <a:bodyPr/>
        <a:lstStyle/>
        <a:p>
          <a:r>
            <a:rPr lang="en-US" sz="2400" dirty="0" smtClean="0"/>
            <a:t>Structure</a:t>
          </a:r>
          <a:endParaRPr lang="en-US" sz="2400" dirty="0"/>
        </a:p>
      </dgm:t>
    </dgm:pt>
    <dgm:pt modelId="{5FBEAF7B-B3A1-7849-8DA0-3BB86C7DCB3A}" type="parTrans" cxnId="{DC9D037F-2974-F941-9509-0348093E7492}">
      <dgm:prSet/>
      <dgm:spPr/>
      <dgm:t>
        <a:bodyPr/>
        <a:lstStyle/>
        <a:p>
          <a:endParaRPr lang="en-US"/>
        </a:p>
      </dgm:t>
    </dgm:pt>
    <dgm:pt modelId="{720D9AFA-8CF2-2048-823E-C342627A003C}" type="sibTrans" cxnId="{DC9D037F-2974-F941-9509-0348093E7492}">
      <dgm:prSet/>
      <dgm:spPr/>
      <dgm:t>
        <a:bodyPr/>
        <a:lstStyle/>
        <a:p>
          <a:endParaRPr lang="en-US"/>
        </a:p>
      </dgm:t>
    </dgm:pt>
    <dgm:pt modelId="{01C0F4F7-E155-BB4E-A937-3C82734E79D7}">
      <dgm:prSet phldrT="[Text]" custT="1"/>
      <dgm:spPr/>
      <dgm:t>
        <a:bodyPr/>
        <a:lstStyle/>
        <a:p>
          <a:r>
            <a:rPr lang="en-US" sz="2400" dirty="0" smtClean="0"/>
            <a:t>= Skeleton</a:t>
          </a:r>
          <a:endParaRPr lang="en-US" sz="2400" dirty="0"/>
        </a:p>
      </dgm:t>
    </dgm:pt>
    <dgm:pt modelId="{2432B4C2-CF92-364B-AB6D-6F5D3D5355F8}" type="parTrans" cxnId="{23DFE0AD-5159-0E41-86C9-94E3D79B0241}">
      <dgm:prSet/>
      <dgm:spPr/>
      <dgm:t>
        <a:bodyPr/>
        <a:lstStyle/>
        <a:p>
          <a:endParaRPr lang="en-US"/>
        </a:p>
      </dgm:t>
    </dgm:pt>
    <dgm:pt modelId="{0145E706-F792-754C-B1C3-C0B1BD1955FF}" type="sibTrans" cxnId="{23DFE0AD-5159-0E41-86C9-94E3D79B0241}">
      <dgm:prSet/>
      <dgm:spPr/>
      <dgm:t>
        <a:bodyPr/>
        <a:lstStyle/>
        <a:p>
          <a:endParaRPr lang="en-US"/>
        </a:p>
      </dgm:t>
    </dgm:pt>
    <dgm:pt modelId="{C17F4FE1-85BC-7346-AF12-1E09857C0A87}">
      <dgm:prSet phldrT="[Text]"/>
      <dgm:spPr/>
      <dgm:t>
        <a:bodyPr/>
        <a:lstStyle/>
        <a:p>
          <a:r>
            <a:rPr lang="en-US" dirty="0" smtClean="0"/>
            <a:t>CSS</a:t>
          </a:r>
          <a:endParaRPr lang="en-US" dirty="0"/>
        </a:p>
      </dgm:t>
    </dgm:pt>
    <dgm:pt modelId="{3CE3A356-56A0-2748-ADED-E2F1F0024707}" type="parTrans" cxnId="{2626EC58-8462-0946-9387-B33282EA03EF}">
      <dgm:prSet/>
      <dgm:spPr/>
      <dgm:t>
        <a:bodyPr/>
        <a:lstStyle/>
        <a:p>
          <a:endParaRPr lang="en-US"/>
        </a:p>
      </dgm:t>
    </dgm:pt>
    <dgm:pt modelId="{03211024-96C7-DB4E-872D-09590F32FF8A}" type="sibTrans" cxnId="{2626EC58-8462-0946-9387-B33282EA03EF}">
      <dgm:prSet/>
      <dgm:spPr/>
      <dgm:t>
        <a:bodyPr/>
        <a:lstStyle/>
        <a:p>
          <a:endParaRPr lang="en-US"/>
        </a:p>
      </dgm:t>
    </dgm:pt>
    <dgm:pt modelId="{1945AE70-8B48-A645-A30B-9578233855AB}">
      <dgm:prSet phldrT="[Text]" custT="1"/>
      <dgm:spPr/>
      <dgm:t>
        <a:bodyPr/>
        <a:lstStyle/>
        <a:p>
          <a:r>
            <a:rPr lang="en-US" sz="2400" dirty="0" smtClean="0"/>
            <a:t>Design</a:t>
          </a:r>
          <a:endParaRPr lang="en-US" sz="2400" dirty="0"/>
        </a:p>
      </dgm:t>
    </dgm:pt>
    <dgm:pt modelId="{60BA6632-DD94-AD4D-A19E-972F4615FBA7}" type="parTrans" cxnId="{A0CC3B6B-4FF1-F247-8F27-DE4E6A3C223E}">
      <dgm:prSet/>
      <dgm:spPr/>
      <dgm:t>
        <a:bodyPr/>
        <a:lstStyle/>
        <a:p>
          <a:endParaRPr lang="en-US"/>
        </a:p>
      </dgm:t>
    </dgm:pt>
    <dgm:pt modelId="{DFE36A33-E0A7-5D45-A91F-6D4F9B7B2D76}" type="sibTrans" cxnId="{A0CC3B6B-4FF1-F247-8F27-DE4E6A3C223E}">
      <dgm:prSet/>
      <dgm:spPr/>
      <dgm:t>
        <a:bodyPr/>
        <a:lstStyle/>
        <a:p>
          <a:endParaRPr lang="en-US"/>
        </a:p>
      </dgm:t>
    </dgm:pt>
    <dgm:pt modelId="{B719900E-547E-A748-A8CD-4E1FA02A3D7E}">
      <dgm:prSet phldrT="[Text]" custT="1"/>
      <dgm:spPr/>
      <dgm:t>
        <a:bodyPr/>
        <a:lstStyle/>
        <a:p>
          <a:r>
            <a:rPr lang="en-US" sz="2400" dirty="0" smtClean="0"/>
            <a:t>= Clothes</a:t>
          </a:r>
          <a:endParaRPr lang="en-US" sz="2400" dirty="0"/>
        </a:p>
      </dgm:t>
    </dgm:pt>
    <dgm:pt modelId="{036C8BFB-5EE2-5445-9FE1-3CDC4B452072}" type="parTrans" cxnId="{C6D6F515-77BC-374A-AA86-765D64DF88D2}">
      <dgm:prSet/>
      <dgm:spPr/>
      <dgm:t>
        <a:bodyPr/>
        <a:lstStyle/>
        <a:p>
          <a:endParaRPr lang="en-US"/>
        </a:p>
      </dgm:t>
    </dgm:pt>
    <dgm:pt modelId="{68A8E9DA-C0BF-AA41-87B4-5A23B6A47356}" type="sibTrans" cxnId="{C6D6F515-77BC-374A-AA86-765D64DF88D2}">
      <dgm:prSet/>
      <dgm:spPr/>
      <dgm:t>
        <a:bodyPr/>
        <a:lstStyle/>
        <a:p>
          <a:endParaRPr lang="en-US"/>
        </a:p>
      </dgm:t>
    </dgm:pt>
    <dgm:pt modelId="{1A86C4BE-BBBA-654A-AD67-47A837FCF8D8}">
      <dgm:prSet phldrT="[Text]"/>
      <dgm:spPr/>
      <dgm:t>
        <a:bodyPr/>
        <a:lstStyle/>
        <a:p>
          <a:r>
            <a:rPr lang="en-US" dirty="0" err="1" smtClean="0"/>
            <a:t>Javascript</a:t>
          </a:r>
          <a:endParaRPr lang="en-US" dirty="0"/>
        </a:p>
      </dgm:t>
    </dgm:pt>
    <dgm:pt modelId="{5D80D490-3313-6B44-8D82-87726B2D2818}" type="parTrans" cxnId="{B8FC5651-C297-0847-8CE4-27D2A0EE180F}">
      <dgm:prSet/>
      <dgm:spPr/>
      <dgm:t>
        <a:bodyPr/>
        <a:lstStyle/>
        <a:p>
          <a:endParaRPr lang="en-US"/>
        </a:p>
      </dgm:t>
    </dgm:pt>
    <dgm:pt modelId="{755FF50D-C37F-8A4B-A868-E27723B85A09}" type="sibTrans" cxnId="{B8FC5651-C297-0847-8CE4-27D2A0EE180F}">
      <dgm:prSet/>
      <dgm:spPr/>
      <dgm:t>
        <a:bodyPr/>
        <a:lstStyle/>
        <a:p>
          <a:endParaRPr lang="en-US"/>
        </a:p>
      </dgm:t>
    </dgm:pt>
    <dgm:pt modelId="{66EFAA9B-F0A0-084D-B271-B67F221A0244}">
      <dgm:prSet phldrT="[Text]" custT="1"/>
      <dgm:spPr/>
      <dgm:t>
        <a:bodyPr/>
        <a:lstStyle/>
        <a:p>
          <a:r>
            <a:rPr lang="en-US" sz="2400" dirty="0" smtClean="0"/>
            <a:t>Function</a:t>
          </a:r>
          <a:endParaRPr lang="en-US" sz="2400" dirty="0"/>
        </a:p>
      </dgm:t>
    </dgm:pt>
    <dgm:pt modelId="{49DEC09F-979A-AE4D-87FE-4AFB5450F5AB}" type="parTrans" cxnId="{2553C383-6EB7-7E44-AB35-48A9865EE370}">
      <dgm:prSet/>
      <dgm:spPr/>
      <dgm:t>
        <a:bodyPr/>
        <a:lstStyle/>
        <a:p>
          <a:endParaRPr lang="en-US"/>
        </a:p>
      </dgm:t>
    </dgm:pt>
    <dgm:pt modelId="{216D65E2-86D2-CE42-B5A9-79714E8D9602}" type="sibTrans" cxnId="{2553C383-6EB7-7E44-AB35-48A9865EE370}">
      <dgm:prSet/>
      <dgm:spPr/>
      <dgm:t>
        <a:bodyPr/>
        <a:lstStyle/>
        <a:p>
          <a:endParaRPr lang="en-US"/>
        </a:p>
      </dgm:t>
    </dgm:pt>
    <dgm:pt modelId="{AA750F66-13F7-9041-9DBB-333C521656D6}">
      <dgm:prSet phldrT="[Text]" custT="1"/>
      <dgm:spPr/>
      <dgm:t>
        <a:bodyPr/>
        <a:lstStyle/>
        <a:p>
          <a:r>
            <a:rPr lang="en-US" sz="2400" dirty="0" smtClean="0"/>
            <a:t>= Muscle</a:t>
          </a:r>
          <a:endParaRPr lang="en-US" sz="2400" dirty="0"/>
        </a:p>
      </dgm:t>
    </dgm:pt>
    <dgm:pt modelId="{E8B7342E-9BE3-DE49-9D06-2256B20E254B}" type="parTrans" cxnId="{7BC8D885-114B-AC48-B77E-FB3DB5C3AB0E}">
      <dgm:prSet/>
      <dgm:spPr/>
      <dgm:t>
        <a:bodyPr/>
        <a:lstStyle/>
        <a:p>
          <a:endParaRPr lang="en-US"/>
        </a:p>
      </dgm:t>
    </dgm:pt>
    <dgm:pt modelId="{8BEC88CD-76F8-C047-A4FD-9F9AD70C6F98}" type="sibTrans" cxnId="{7BC8D885-114B-AC48-B77E-FB3DB5C3AB0E}">
      <dgm:prSet/>
      <dgm:spPr/>
      <dgm:t>
        <a:bodyPr/>
        <a:lstStyle/>
        <a:p>
          <a:endParaRPr lang="en-US"/>
        </a:p>
      </dgm:t>
    </dgm:pt>
    <dgm:pt modelId="{C0367F69-F075-024E-9E60-DB7940E034AA}" type="pres">
      <dgm:prSet presAssocID="{3BF58C47-6F1F-D04E-8256-A1514ADFFBB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F0DEA3-5B8B-3845-8E6A-EE3108E04E35}" type="pres">
      <dgm:prSet presAssocID="{E730ED67-C898-6348-9D35-EC478769282E}" presName="composite" presStyleCnt="0"/>
      <dgm:spPr/>
    </dgm:pt>
    <dgm:pt modelId="{75FA72ED-0441-A04A-9DCF-36FB4C47F3A8}" type="pres">
      <dgm:prSet presAssocID="{E730ED67-C898-6348-9D35-EC478769282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7F8944-1D50-D64C-AE9E-C87730F03B87}" type="pres">
      <dgm:prSet presAssocID="{E730ED67-C898-6348-9D35-EC478769282E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D3B27E-5746-2D40-9EF2-E395A21FC162}" type="pres">
      <dgm:prSet presAssocID="{88F4609C-C2D1-9347-9A54-E81B1C27DA78}" presName="space" presStyleCnt="0"/>
      <dgm:spPr/>
    </dgm:pt>
    <dgm:pt modelId="{3F505218-8482-474D-A2C0-88E093662F18}" type="pres">
      <dgm:prSet presAssocID="{C17F4FE1-85BC-7346-AF12-1E09857C0A87}" presName="composite" presStyleCnt="0"/>
      <dgm:spPr/>
    </dgm:pt>
    <dgm:pt modelId="{7AE91413-AB9A-254C-9E8B-7D9552252CF7}" type="pres">
      <dgm:prSet presAssocID="{C17F4FE1-85BC-7346-AF12-1E09857C0A8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A2CCEF-E48F-7847-A6CC-B69B93598BAC}" type="pres">
      <dgm:prSet presAssocID="{C17F4FE1-85BC-7346-AF12-1E09857C0A87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D7CE9-876A-9E47-A22D-EA3EAF02C593}" type="pres">
      <dgm:prSet presAssocID="{03211024-96C7-DB4E-872D-09590F32FF8A}" presName="space" presStyleCnt="0"/>
      <dgm:spPr/>
    </dgm:pt>
    <dgm:pt modelId="{2870C7CC-0C1D-A44E-96B6-7D159F17E84A}" type="pres">
      <dgm:prSet presAssocID="{1A86C4BE-BBBA-654A-AD67-47A837FCF8D8}" presName="composite" presStyleCnt="0"/>
      <dgm:spPr/>
    </dgm:pt>
    <dgm:pt modelId="{1123E4F1-4B02-334E-A135-BA36098636EC}" type="pres">
      <dgm:prSet presAssocID="{1A86C4BE-BBBA-654A-AD67-47A837FCF8D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3BCC0A-9297-CA4A-B076-EA7F63332B57}" type="pres">
      <dgm:prSet presAssocID="{1A86C4BE-BBBA-654A-AD67-47A837FCF8D8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3D26E0-364E-E74D-BDEB-DD6823C6AC40}" type="presOf" srcId="{B719900E-547E-A748-A8CD-4E1FA02A3D7E}" destId="{DFA2CCEF-E48F-7847-A6CC-B69B93598BAC}" srcOrd="0" destOrd="1" presId="urn:microsoft.com/office/officeart/2005/8/layout/hList1"/>
    <dgm:cxn modelId="{B8FC5651-C297-0847-8CE4-27D2A0EE180F}" srcId="{3BF58C47-6F1F-D04E-8256-A1514ADFFBB5}" destId="{1A86C4BE-BBBA-654A-AD67-47A837FCF8D8}" srcOrd="2" destOrd="0" parTransId="{5D80D490-3313-6B44-8D82-87726B2D2818}" sibTransId="{755FF50D-C37F-8A4B-A868-E27723B85A09}"/>
    <dgm:cxn modelId="{8AF31DED-B6F6-4545-9CEB-883B7731F685}" type="presOf" srcId="{01C0F4F7-E155-BB4E-A937-3C82734E79D7}" destId="{4A7F8944-1D50-D64C-AE9E-C87730F03B87}" srcOrd="0" destOrd="1" presId="urn:microsoft.com/office/officeart/2005/8/layout/hList1"/>
    <dgm:cxn modelId="{1E8BABA1-0CBA-1C42-AE8A-1BD90977B9ED}" srcId="{3BF58C47-6F1F-D04E-8256-A1514ADFFBB5}" destId="{E730ED67-C898-6348-9D35-EC478769282E}" srcOrd="0" destOrd="0" parTransId="{64D98DDE-1552-8B43-91A8-5B824B6A5B8B}" sibTransId="{88F4609C-C2D1-9347-9A54-E81B1C27DA78}"/>
    <dgm:cxn modelId="{E3334B87-D4BB-9745-AA59-BD2DC4E29162}" type="presOf" srcId="{66EFAA9B-F0A0-084D-B271-B67F221A0244}" destId="{4A3BCC0A-9297-CA4A-B076-EA7F63332B57}" srcOrd="0" destOrd="0" presId="urn:microsoft.com/office/officeart/2005/8/layout/hList1"/>
    <dgm:cxn modelId="{C6D6F515-77BC-374A-AA86-765D64DF88D2}" srcId="{C17F4FE1-85BC-7346-AF12-1E09857C0A87}" destId="{B719900E-547E-A748-A8CD-4E1FA02A3D7E}" srcOrd="1" destOrd="0" parTransId="{036C8BFB-5EE2-5445-9FE1-3CDC4B452072}" sibTransId="{68A8E9DA-C0BF-AA41-87B4-5A23B6A47356}"/>
    <dgm:cxn modelId="{ED673916-97B7-C847-B0BA-5388B10F27A7}" type="presOf" srcId="{3BF58C47-6F1F-D04E-8256-A1514ADFFBB5}" destId="{C0367F69-F075-024E-9E60-DB7940E034AA}" srcOrd="0" destOrd="0" presId="urn:microsoft.com/office/officeart/2005/8/layout/hList1"/>
    <dgm:cxn modelId="{AA113754-F21B-B24D-9272-8B81A8901C21}" type="presOf" srcId="{1A86C4BE-BBBA-654A-AD67-47A837FCF8D8}" destId="{1123E4F1-4B02-334E-A135-BA36098636EC}" srcOrd="0" destOrd="0" presId="urn:microsoft.com/office/officeart/2005/8/layout/hList1"/>
    <dgm:cxn modelId="{DC9D037F-2974-F941-9509-0348093E7492}" srcId="{E730ED67-C898-6348-9D35-EC478769282E}" destId="{65CB101B-4187-0A4A-A41D-C7465C7254A8}" srcOrd="0" destOrd="0" parTransId="{5FBEAF7B-B3A1-7849-8DA0-3BB86C7DCB3A}" sibTransId="{720D9AFA-8CF2-2048-823E-C342627A003C}"/>
    <dgm:cxn modelId="{FA8F3029-9693-7840-A48E-16E0AD24EE74}" type="presOf" srcId="{65CB101B-4187-0A4A-A41D-C7465C7254A8}" destId="{4A7F8944-1D50-D64C-AE9E-C87730F03B87}" srcOrd="0" destOrd="0" presId="urn:microsoft.com/office/officeart/2005/8/layout/hList1"/>
    <dgm:cxn modelId="{2626EC58-8462-0946-9387-B33282EA03EF}" srcId="{3BF58C47-6F1F-D04E-8256-A1514ADFFBB5}" destId="{C17F4FE1-85BC-7346-AF12-1E09857C0A87}" srcOrd="1" destOrd="0" parTransId="{3CE3A356-56A0-2748-ADED-E2F1F0024707}" sibTransId="{03211024-96C7-DB4E-872D-09590F32FF8A}"/>
    <dgm:cxn modelId="{AEFBA5E6-AF08-EB42-83CC-8A3CABDF7900}" type="presOf" srcId="{E730ED67-C898-6348-9D35-EC478769282E}" destId="{75FA72ED-0441-A04A-9DCF-36FB4C47F3A8}" srcOrd="0" destOrd="0" presId="urn:microsoft.com/office/officeart/2005/8/layout/hList1"/>
    <dgm:cxn modelId="{C8D6E7A3-A4BD-CF4C-A9A3-235ECF2E6647}" type="presOf" srcId="{C17F4FE1-85BC-7346-AF12-1E09857C0A87}" destId="{7AE91413-AB9A-254C-9E8B-7D9552252CF7}" srcOrd="0" destOrd="0" presId="urn:microsoft.com/office/officeart/2005/8/layout/hList1"/>
    <dgm:cxn modelId="{FB9D7995-4386-5D48-B3E1-4252B03EEECA}" type="presOf" srcId="{1945AE70-8B48-A645-A30B-9578233855AB}" destId="{DFA2CCEF-E48F-7847-A6CC-B69B93598BAC}" srcOrd="0" destOrd="0" presId="urn:microsoft.com/office/officeart/2005/8/layout/hList1"/>
    <dgm:cxn modelId="{7BC8D885-114B-AC48-B77E-FB3DB5C3AB0E}" srcId="{1A86C4BE-BBBA-654A-AD67-47A837FCF8D8}" destId="{AA750F66-13F7-9041-9DBB-333C521656D6}" srcOrd="1" destOrd="0" parTransId="{E8B7342E-9BE3-DE49-9D06-2256B20E254B}" sibTransId="{8BEC88CD-76F8-C047-A4FD-9F9AD70C6F98}"/>
    <dgm:cxn modelId="{2553C383-6EB7-7E44-AB35-48A9865EE370}" srcId="{1A86C4BE-BBBA-654A-AD67-47A837FCF8D8}" destId="{66EFAA9B-F0A0-084D-B271-B67F221A0244}" srcOrd="0" destOrd="0" parTransId="{49DEC09F-979A-AE4D-87FE-4AFB5450F5AB}" sibTransId="{216D65E2-86D2-CE42-B5A9-79714E8D9602}"/>
    <dgm:cxn modelId="{23DFE0AD-5159-0E41-86C9-94E3D79B0241}" srcId="{E730ED67-C898-6348-9D35-EC478769282E}" destId="{01C0F4F7-E155-BB4E-A937-3C82734E79D7}" srcOrd="1" destOrd="0" parTransId="{2432B4C2-CF92-364B-AB6D-6F5D3D5355F8}" sibTransId="{0145E706-F792-754C-B1C3-C0B1BD1955FF}"/>
    <dgm:cxn modelId="{ACEAB719-B843-0044-80E6-7159DF5FF2B4}" type="presOf" srcId="{AA750F66-13F7-9041-9DBB-333C521656D6}" destId="{4A3BCC0A-9297-CA4A-B076-EA7F63332B57}" srcOrd="0" destOrd="1" presId="urn:microsoft.com/office/officeart/2005/8/layout/hList1"/>
    <dgm:cxn modelId="{A0CC3B6B-4FF1-F247-8F27-DE4E6A3C223E}" srcId="{C17F4FE1-85BC-7346-AF12-1E09857C0A87}" destId="{1945AE70-8B48-A645-A30B-9578233855AB}" srcOrd="0" destOrd="0" parTransId="{60BA6632-DD94-AD4D-A19E-972F4615FBA7}" sibTransId="{DFE36A33-E0A7-5D45-A91F-6D4F9B7B2D76}"/>
    <dgm:cxn modelId="{5990B338-5732-C94C-806B-139244603C18}" type="presParOf" srcId="{C0367F69-F075-024E-9E60-DB7940E034AA}" destId="{2DF0DEA3-5B8B-3845-8E6A-EE3108E04E35}" srcOrd="0" destOrd="0" presId="urn:microsoft.com/office/officeart/2005/8/layout/hList1"/>
    <dgm:cxn modelId="{B7445FDE-4BE7-6840-BB7C-2E519EC06926}" type="presParOf" srcId="{2DF0DEA3-5B8B-3845-8E6A-EE3108E04E35}" destId="{75FA72ED-0441-A04A-9DCF-36FB4C47F3A8}" srcOrd="0" destOrd="0" presId="urn:microsoft.com/office/officeart/2005/8/layout/hList1"/>
    <dgm:cxn modelId="{14A95E02-37A4-1743-B49C-9097FB18A043}" type="presParOf" srcId="{2DF0DEA3-5B8B-3845-8E6A-EE3108E04E35}" destId="{4A7F8944-1D50-D64C-AE9E-C87730F03B87}" srcOrd="1" destOrd="0" presId="urn:microsoft.com/office/officeart/2005/8/layout/hList1"/>
    <dgm:cxn modelId="{7116C57C-47EE-DB42-A515-532F8238CCA2}" type="presParOf" srcId="{C0367F69-F075-024E-9E60-DB7940E034AA}" destId="{FDD3B27E-5746-2D40-9EF2-E395A21FC162}" srcOrd="1" destOrd="0" presId="urn:microsoft.com/office/officeart/2005/8/layout/hList1"/>
    <dgm:cxn modelId="{0C9C0680-C993-BE43-AED0-888EE3E6D0D3}" type="presParOf" srcId="{C0367F69-F075-024E-9E60-DB7940E034AA}" destId="{3F505218-8482-474D-A2C0-88E093662F18}" srcOrd="2" destOrd="0" presId="urn:microsoft.com/office/officeart/2005/8/layout/hList1"/>
    <dgm:cxn modelId="{5F930D85-640D-CD43-BB39-071B81EC4B4D}" type="presParOf" srcId="{3F505218-8482-474D-A2C0-88E093662F18}" destId="{7AE91413-AB9A-254C-9E8B-7D9552252CF7}" srcOrd="0" destOrd="0" presId="urn:microsoft.com/office/officeart/2005/8/layout/hList1"/>
    <dgm:cxn modelId="{FDC10613-EF8D-8747-8394-3CC03A223E4B}" type="presParOf" srcId="{3F505218-8482-474D-A2C0-88E093662F18}" destId="{DFA2CCEF-E48F-7847-A6CC-B69B93598BAC}" srcOrd="1" destOrd="0" presId="urn:microsoft.com/office/officeart/2005/8/layout/hList1"/>
    <dgm:cxn modelId="{320815A3-0EEF-B743-949F-F2CA9A2BFAF6}" type="presParOf" srcId="{C0367F69-F075-024E-9E60-DB7940E034AA}" destId="{D29D7CE9-876A-9E47-A22D-EA3EAF02C593}" srcOrd="3" destOrd="0" presId="urn:microsoft.com/office/officeart/2005/8/layout/hList1"/>
    <dgm:cxn modelId="{90F79798-9FC9-FC49-B23B-C203380F5ED8}" type="presParOf" srcId="{C0367F69-F075-024E-9E60-DB7940E034AA}" destId="{2870C7CC-0C1D-A44E-96B6-7D159F17E84A}" srcOrd="4" destOrd="0" presId="urn:microsoft.com/office/officeart/2005/8/layout/hList1"/>
    <dgm:cxn modelId="{69E9F63A-F6FD-0D47-B2E4-F67D094DA181}" type="presParOf" srcId="{2870C7CC-0C1D-A44E-96B6-7D159F17E84A}" destId="{1123E4F1-4B02-334E-A135-BA36098636EC}" srcOrd="0" destOrd="0" presId="urn:microsoft.com/office/officeart/2005/8/layout/hList1"/>
    <dgm:cxn modelId="{FC308E18-0EA8-734F-938C-7A7373792CBE}" type="presParOf" srcId="{2870C7CC-0C1D-A44E-96B6-7D159F17E84A}" destId="{4A3BCC0A-9297-CA4A-B076-EA7F63332B5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717C31-2F56-9C44-B749-B8A2D23C199C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3E880C-16FB-BB4B-9391-B7A53E450C45}">
      <dgm:prSet phldrT="[Text]"/>
      <dgm:spPr/>
      <dgm:t>
        <a:bodyPr/>
        <a:lstStyle/>
        <a:p>
          <a:r>
            <a:rPr lang="en-US" dirty="0" smtClean="0"/>
            <a:t>Web Browser</a:t>
          </a:r>
          <a:endParaRPr lang="en-US" dirty="0"/>
        </a:p>
      </dgm:t>
    </dgm:pt>
    <dgm:pt modelId="{DFFC1422-8F94-0948-AE47-AF615660A435}" type="parTrans" cxnId="{AB105B86-D3AF-1049-A49E-ABAB821CC5CB}">
      <dgm:prSet/>
      <dgm:spPr/>
      <dgm:t>
        <a:bodyPr/>
        <a:lstStyle/>
        <a:p>
          <a:endParaRPr lang="en-US"/>
        </a:p>
      </dgm:t>
    </dgm:pt>
    <dgm:pt modelId="{25B43B31-EA87-2B4E-B957-4AFD865D1369}" type="sibTrans" cxnId="{AB105B86-D3AF-1049-A49E-ABAB821CC5CB}">
      <dgm:prSet/>
      <dgm:spPr/>
      <dgm:t>
        <a:bodyPr/>
        <a:lstStyle/>
        <a:p>
          <a:endParaRPr lang="en-US"/>
        </a:p>
      </dgm:t>
    </dgm:pt>
    <dgm:pt modelId="{EC62FCF4-1A0C-3942-925E-AB6CFB1AAB84}">
      <dgm:prSet phldrT="[Text]"/>
      <dgm:spPr/>
      <dgm:t>
        <a:bodyPr/>
        <a:lstStyle/>
        <a:p>
          <a:r>
            <a:rPr lang="en-US" dirty="0" smtClean="0"/>
            <a:t>Chrome</a:t>
          </a:r>
          <a:endParaRPr lang="en-US" dirty="0"/>
        </a:p>
      </dgm:t>
    </dgm:pt>
    <dgm:pt modelId="{09FBE505-708A-444E-B72D-5F9533F19D6F}" type="parTrans" cxnId="{0B193E78-445C-314D-B65F-EB049179687F}">
      <dgm:prSet/>
      <dgm:spPr/>
      <dgm:t>
        <a:bodyPr/>
        <a:lstStyle/>
        <a:p>
          <a:endParaRPr lang="en-US"/>
        </a:p>
      </dgm:t>
    </dgm:pt>
    <dgm:pt modelId="{170BAA47-C4E3-D848-BC11-A17AEB8D819D}" type="sibTrans" cxnId="{0B193E78-445C-314D-B65F-EB049179687F}">
      <dgm:prSet/>
      <dgm:spPr/>
      <dgm:t>
        <a:bodyPr/>
        <a:lstStyle/>
        <a:p>
          <a:endParaRPr lang="en-US"/>
        </a:p>
      </dgm:t>
    </dgm:pt>
    <dgm:pt modelId="{9EF76DBA-C64C-3D40-8FF3-9C1E8048C2C9}">
      <dgm:prSet phldrT="[Text]"/>
      <dgm:spPr/>
      <dgm:t>
        <a:bodyPr/>
        <a:lstStyle/>
        <a:p>
          <a:r>
            <a:rPr lang="en-US" dirty="0" smtClean="0"/>
            <a:t>Firefox</a:t>
          </a:r>
          <a:endParaRPr lang="en-US" dirty="0"/>
        </a:p>
      </dgm:t>
    </dgm:pt>
    <dgm:pt modelId="{8CCAA206-561F-0646-853B-3BA9A95D0D9E}" type="parTrans" cxnId="{7901BFA4-0C38-204B-AA94-D84931974843}">
      <dgm:prSet/>
      <dgm:spPr/>
      <dgm:t>
        <a:bodyPr/>
        <a:lstStyle/>
        <a:p>
          <a:endParaRPr lang="en-US"/>
        </a:p>
      </dgm:t>
    </dgm:pt>
    <dgm:pt modelId="{C7EEC96A-A6B1-A146-BC0E-11779CF62780}" type="sibTrans" cxnId="{7901BFA4-0C38-204B-AA94-D84931974843}">
      <dgm:prSet/>
      <dgm:spPr/>
      <dgm:t>
        <a:bodyPr/>
        <a:lstStyle/>
        <a:p>
          <a:endParaRPr lang="en-US"/>
        </a:p>
      </dgm:t>
    </dgm:pt>
    <dgm:pt modelId="{E7EC1060-62E3-9342-9B86-BB8B3582D4B0}">
      <dgm:prSet phldrT="[Text]"/>
      <dgm:spPr/>
      <dgm:t>
        <a:bodyPr/>
        <a:lstStyle/>
        <a:p>
          <a:r>
            <a:rPr lang="en-US" dirty="0" smtClean="0"/>
            <a:t>Code Editor</a:t>
          </a:r>
          <a:endParaRPr lang="en-US" dirty="0"/>
        </a:p>
      </dgm:t>
    </dgm:pt>
    <dgm:pt modelId="{FA8C72B8-AD8B-CD41-89A9-6CEFBE0572FC}" type="parTrans" cxnId="{10DDBB81-A080-334D-A5CB-423BDF3C9544}">
      <dgm:prSet/>
      <dgm:spPr/>
      <dgm:t>
        <a:bodyPr/>
        <a:lstStyle/>
        <a:p>
          <a:endParaRPr lang="en-US"/>
        </a:p>
      </dgm:t>
    </dgm:pt>
    <dgm:pt modelId="{50B7E283-0B58-C34A-A25D-1C0799253EDC}" type="sibTrans" cxnId="{10DDBB81-A080-334D-A5CB-423BDF3C9544}">
      <dgm:prSet/>
      <dgm:spPr/>
      <dgm:t>
        <a:bodyPr/>
        <a:lstStyle/>
        <a:p>
          <a:endParaRPr lang="en-US"/>
        </a:p>
      </dgm:t>
    </dgm:pt>
    <dgm:pt modelId="{DCFF0419-97A8-8B48-B998-4E43B8F181F9}">
      <dgm:prSet phldrT="[Text]"/>
      <dgm:spPr/>
      <dgm:t>
        <a:bodyPr/>
        <a:lstStyle/>
        <a:p>
          <a:r>
            <a:rPr lang="en-US" dirty="0" smtClean="0"/>
            <a:t>Coda 2</a:t>
          </a:r>
          <a:endParaRPr lang="en-US" dirty="0"/>
        </a:p>
      </dgm:t>
    </dgm:pt>
    <dgm:pt modelId="{9A535294-A52B-0A45-B51B-02A017B954C9}" type="parTrans" cxnId="{38FFFE7D-502E-364C-84D5-88DA359A997B}">
      <dgm:prSet/>
      <dgm:spPr/>
      <dgm:t>
        <a:bodyPr/>
        <a:lstStyle/>
        <a:p>
          <a:endParaRPr lang="en-US"/>
        </a:p>
      </dgm:t>
    </dgm:pt>
    <dgm:pt modelId="{E4BBA9AE-C2A0-BB47-9DA7-6EA88129AE4A}" type="sibTrans" cxnId="{38FFFE7D-502E-364C-84D5-88DA359A997B}">
      <dgm:prSet/>
      <dgm:spPr/>
      <dgm:t>
        <a:bodyPr/>
        <a:lstStyle/>
        <a:p>
          <a:endParaRPr lang="en-US"/>
        </a:p>
      </dgm:t>
    </dgm:pt>
    <dgm:pt modelId="{47023006-92C3-E344-8361-F8543DFD6405}">
      <dgm:prSet phldrT="[Text]"/>
      <dgm:spPr/>
      <dgm:t>
        <a:bodyPr/>
        <a:lstStyle/>
        <a:p>
          <a:r>
            <a:rPr lang="en-US" dirty="0" smtClean="0"/>
            <a:t>Sublime Text</a:t>
          </a:r>
          <a:endParaRPr lang="en-US" dirty="0"/>
        </a:p>
      </dgm:t>
    </dgm:pt>
    <dgm:pt modelId="{57808B81-97B1-8848-A095-CFC0F52E1BC1}" type="parTrans" cxnId="{24F7E967-2A37-7349-AEAC-5BFCFFD5108F}">
      <dgm:prSet/>
      <dgm:spPr/>
      <dgm:t>
        <a:bodyPr/>
        <a:lstStyle/>
        <a:p>
          <a:endParaRPr lang="en-US"/>
        </a:p>
      </dgm:t>
    </dgm:pt>
    <dgm:pt modelId="{30162D59-2116-3440-951B-1AB3003DAC1A}" type="sibTrans" cxnId="{24F7E967-2A37-7349-AEAC-5BFCFFD5108F}">
      <dgm:prSet/>
      <dgm:spPr/>
      <dgm:t>
        <a:bodyPr/>
        <a:lstStyle/>
        <a:p>
          <a:endParaRPr lang="en-US"/>
        </a:p>
      </dgm:t>
    </dgm:pt>
    <dgm:pt modelId="{A8289144-9C27-DD48-8A5B-507D6982DA93}">
      <dgm:prSet phldrT="[Text]"/>
      <dgm:spPr/>
      <dgm:t>
        <a:bodyPr/>
        <a:lstStyle/>
        <a:p>
          <a:r>
            <a:rPr lang="en-US" dirty="0" smtClean="0"/>
            <a:t>Image Editor (Optional)</a:t>
          </a:r>
          <a:endParaRPr lang="en-US" dirty="0"/>
        </a:p>
      </dgm:t>
    </dgm:pt>
    <dgm:pt modelId="{FCA29F01-7568-8742-BFD1-A66D0CCBFF46}" type="parTrans" cxnId="{4B692F55-B394-9948-ACB0-EDD5B30ECC29}">
      <dgm:prSet/>
      <dgm:spPr/>
      <dgm:t>
        <a:bodyPr/>
        <a:lstStyle/>
        <a:p>
          <a:endParaRPr lang="en-US"/>
        </a:p>
      </dgm:t>
    </dgm:pt>
    <dgm:pt modelId="{5AC84117-5E95-DD4E-8719-8A374615C1E8}" type="sibTrans" cxnId="{4B692F55-B394-9948-ACB0-EDD5B30ECC29}">
      <dgm:prSet/>
      <dgm:spPr/>
      <dgm:t>
        <a:bodyPr/>
        <a:lstStyle/>
        <a:p>
          <a:endParaRPr lang="en-US"/>
        </a:p>
      </dgm:t>
    </dgm:pt>
    <dgm:pt modelId="{2ECBC387-BB89-774B-A648-85A05F40FADF}">
      <dgm:prSet phldrT="[Text]"/>
      <dgm:spPr/>
      <dgm:t>
        <a:bodyPr/>
        <a:lstStyle/>
        <a:p>
          <a:r>
            <a:rPr lang="en-US" dirty="0" smtClean="0"/>
            <a:t>Adobe Photoshop</a:t>
          </a:r>
          <a:endParaRPr lang="en-US" dirty="0"/>
        </a:p>
      </dgm:t>
    </dgm:pt>
    <dgm:pt modelId="{5EC7C767-2433-2B4D-B3D1-055511CFF31B}" type="parTrans" cxnId="{E398196C-660E-314B-8B18-23863FD6668C}">
      <dgm:prSet/>
      <dgm:spPr/>
      <dgm:t>
        <a:bodyPr/>
        <a:lstStyle/>
        <a:p>
          <a:endParaRPr lang="en-US"/>
        </a:p>
      </dgm:t>
    </dgm:pt>
    <dgm:pt modelId="{72772547-3AD6-894E-A163-62B20E41D8D9}" type="sibTrans" cxnId="{E398196C-660E-314B-8B18-23863FD6668C}">
      <dgm:prSet/>
      <dgm:spPr/>
      <dgm:t>
        <a:bodyPr/>
        <a:lstStyle/>
        <a:p>
          <a:endParaRPr lang="en-US"/>
        </a:p>
      </dgm:t>
    </dgm:pt>
    <dgm:pt modelId="{811C0317-5CAA-F943-BDED-4CC90220679B}">
      <dgm:prSet phldrT="[Text]"/>
      <dgm:spPr/>
      <dgm:t>
        <a:bodyPr/>
        <a:lstStyle/>
        <a:p>
          <a:r>
            <a:rPr lang="en-US" dirty="0" smtClean="0"/>
            <a:t>Safari</a:t>
          </a:r>
          <a:endParaRPr lang="en-US" dirty="0"/>
        </a:p>
      </dgm:t>
    </dgm:pt>
    <dgm:pt modelId="{4308AE12-CFD8-5C40-B706-E08961325968}" type="parTrans" cxnId="{4E695467-AC74-934B-8F41-35D1E550538C}">
      <dgm:prSet/>
      <dgm:spPr/>
      <dgm:t>
        <a:bodyPr/>
        <a:lstStyle/>
        <a:p>
          <a:endParaRPr lang="en-US"/>
        </a:p>
      </dgm:t>
    </dgm:pt>
    <dgm:pt modelId="{C28D9FF3-7AE9-EE46-A7B8-42DCFA8A603F}" type="sibTrans" cxnId="{4E695467-AC74-934B-8F41-35D1E550538C}">
      <dgm:prSet/>
      <dgm:spPr/>
      <dgm:t>
        <a:bodyPr/>
        <a:lstStyle/>
        <a:p>
          <a:endParaRPr lang="en-US"/>
        </a:p>
      </dgm:t>
    </dgm:pt>
    <dgm:pt modelId="{2177FA91-388A-904D-A0BE-CB235D867F6A}">
      <dgm:prSet phldrT="[Text]"/>
      <dgm:spPr/>
      <dgm:t>
        <a:bodyPr/>
        <a:lstStyle/>
        <a:p>
          <a:r>
            <a:rPr lang="en-US" dirty="0" smtClean="0"/>
            <a:t>Dreamweaver</a:t>
          </a:r>
          <a:endParaRPr lang="en-US" dirty="0"/>
        </a:p>
      </dgm:t>
    </dgm:pt>
    <dgm:pt modelId="{C82B5F4C-3717-D44A-B931-F4D10EEF96BB}" type="parTrans" cxnId="{A8C88B10-E602-224F-AB6D-203FA39D646A}">
      <dgm:prSet/>
      <dgm:spPr/>
      <dgm:t>
        <a:bodyPr/>
        <a:lstStyle/>
        <a:p>
          <a:endParaRPr lang="en-US"/>
        </a:p>
      </dgm:t>
    </dgm:pt>
    <dgm:pt modelId="{940F42A3-F261-A741-BE66-5E3AA25DF719}" type="sibTrans" cxnId="{A8C88B10-E602-224F-AB6D-203FA39D646A}">
      <dgm:prSet/>
      <dgm:spPr/>
      <dgm:t>
        <a:bodyPr/>
        <a:lstStyle/>
        <a:p>
          <a:endParaRPr lang="en-US"/>
        </a:p>
      </dgm:t>
    </dgm:pt>
    <dgm:pt modelId="{15D59B25-748C-B943-9DD5-DCF178FB4E57}" type="pres">
      <dgm:prSet presAssocID="{E3717C31-2F56-9C44-B749-B8A2D23C199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3746F9-4F4A-5D4E-A42D-A1B4404F2A8E}" type="pres">
      <dgm:prSet presAssocID="{753E880C-16FB-BB4B-9391-B7A53E450C45}" presName="composite" presStyleCnt="0"/>
      <dgm:spPr/>
    </dgm:pt>
    <dgm:pt modelId="{66770E35-A2BD-114A-8F13-F837F5475E24}" type="pres">
      <dgm:prSet presAssocID="{753E880C-16FB-BB4B-9391-B7A53E450C4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EED309-1ED0-444F-BCCE-25610A230553}" type="pres">
      <dgm:prSet presAssocID="{753E880C-16FB-BB4B-9391-B7A53E450C45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40FCBD-8B4E-354A-9E84-A41E56CE5FE4}" type="pres">
      <dgm:prSet presAssocID="{25B43B31-EA87-2B4E-B957-4AFD865D1369}" presName="space" presStyleCnt="0"/>
      <dgm:spPr/>
    </dgm:pt>
    <dgm:pt modelId="{FD92E3B5-7EDF-A549-B9AC-6632193A9138}" type="pres">
      <dgm:prSet presAssocID="{E7EC1060-62E3-9342-9B86-BB8B3582D4B0}" presName="composite" presStyleCnt="0"/>
      <dgm:spPr/>
    </dgm:pt>
    <dgm:pt modelId="{C0937F17-03E1-4540-A55F-C3FB2BE81873}" type="pres">
      <dgm:prSet presAssocID="{E7EC1060-62E3-9342-9B86-BB8B3582D4B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7EF9AB-1D82-B448-A9D3-B20D8CE024AC}" type="pres">
      <dgm:prSet presAssocID="{E7EC1060-62E3-9342-9B86-BB8B3582D4B0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92CD79-64B1-E641-A258-B1405455ABD4}" type="pres">
      <dgm:prSet presAssocID="{50B7E283-0B58-C34A-A25D-1C0799253EDC}" presName="space" presStyleCnt="0"/>
      <dgm:spPr/>
    </dgm:pt>
    <dgm:pt modelId="{71EF150C-161F-3645-AFBA-3C5C319B74CE}" type="pres">
      <dgm:prSet presAssocID="{A8289144-9C27-DD48-8A5B-507D6982DA93}" presName="composite" presStyleCnt="0"/>
      <dgm:spPr/>
    </dgm:pt>
    <dgm:pt modelId="{F15A2654-EF60-1448-B025-A2875AE32068}" type="pres">
      <dgm:prSet presAssocID="{A8289144-9C27-DD48-8A5B-507D6982DA9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BF7DD2-CE43-0744-B3E3-46D6D82C0FF0}" type="pres">
      <dgm:prSet presAssocID="{A8289144-9C27-DD48-8A5B-507D6982DA93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640C3FF-143C-9A4A-A561-A032EB67BFEF}" type="presOf" srcId="{2ECBC387-BB89-774B-A648-85A05F40FADF}" destId="{05BF7DD2-CE43-0744-B3E3-46D6D82C0FF0}" srcOrd="0" destOrd="0" presId="urn:microsoft.com/office/officeart/2005/8/layout/hList1"/>
    <dgm:cxn modelId="{9CD06BCE-778D-2246-B66C-A27D00C80C26}" type="presOf" srcId="{E7EC1060-62E3-9342-9B86-BB8B3582D4B0}" destId="{C0937F17-03E1-4540-A55F-C3FB2BE81873}" srcOrd="0" destOrd="0" presId="urn:microsoft.com/office/officeart/2005/8/layout/hList1"/>
    <dgm:cxn modelId="{0B193E78-445C-314D-B65F-EB049179687F}" srcId="{753E880C-16FB-BB4B-9391-B7A53E450C45}" destId="{EC62FCF4-1A0C-3942-925E-AB6CFB1AAB84}" srcOrd="0" destOrd="0" parTransId="{09FBE505-708A-444E-B72D-5F9533F19D6F}" sibTransId="{170BAA47-C4E3-D848-BC11-A17AEB8D819D}"/>
    <dgm:cxn modelId="{E398196C-660E-314B-8B18-23863FD6668C}" srcId="{A8289144-9C27-DD48-8A5B-507D6982DA93}" destId="{2ECBC387-BB89-774B-A648-85A05F40FADF}" srcOrd="0" destOrd="0" parTransId="{5EC7C767-2433-2B4D-B3D1-055511CFF31B}" sibTransId="{72772547-3AD6-894E-A163-62B20E41D8D9}"/>
    <dgm:cxn modelId="{A8C88B10-E602-224F-AB6D-203FA39D646A}" srcId="{E7EC1060-62E3-9342-9B86-BB8B3582D4B0}" destId="{2177FA91-388A-904D-A0BE-CB235D867F6A}" srcOrd="2" destOrd="0" parTransId="{C82B5F4C-3717-D44A-B931-F4D10EEF96BB}" sibTransId="{940F42A3-F261-A741-BE66-5E3AA25DF719}"/>
    <dgm:cxn modelId="{98250BCB-D928-724E-9FDE-4204BED0211F}" type="presOf" srcId="{753E880C-16FB-BB4B-9391-B7A53E450C45}" destId="{66770E35-A2BD-114A-8F13-F837F5475E24}" srcOrd="0" destOrd="0" presId="urn:microsoft.com/office/officeart/2005/8/layout/hList1"/>
    <dgm:cxn modelId="{D02FD1E9-13FD-EB4B-B21F-D8A79CD17815}" type="presOf" srcId="{E3717C31-2F56-9C44-B749-B8A2D23C199C}" destId="{15D59B25-748C-B943-9DD5-DCF178FB4E57}" srcOrd="0" destOrd="0" presId="urn:microsoft.com/office/officeart/2005/8/layout/hList1"/>
    <dgm:cxn modelId="{38FFFE7D-502E-364C-84D5-88DA359A997B}" srcId="{E7EC1060-62E3-9342-9B86-BB8B3582D4B0}" destId="{DCFF0419-97A8-8B48-B998-4E43B8F181F9}" srcOrd="0" destOrd="0" parTransId="{9A535294-A52B-0A45-B51B-02A017B954C9}" sibTransId="{E4BBA9AE-C2A0-BB47-9DA7-6EA88129AE4A}"/>
    <dgm:cxn modelId="{3DA3F3A9-F235-3C40-ADDA-6A6291B38E72}" type="presOf" srcId="{811C0317-5CAA-F943-BDED-4CC90220679B}" destId="{E0EED309-1ED0-444F-BCCE-25610A230553}" srcOrd="0" destOrd="2" presId="urn:microsoft.com/office/officeart/2005/8/layout/hList1"/>
    <dgm:cxn modelId="{554453FB-14D6-DE45-BD7B-36F66591A1F8}" type="presOf" srcId="{A8289144-9C27-DD48-8A5B-507D6982DA93}" destId="{F15A2654-EF60-1448-B025-A2875AE32068}" srcOrd="0" destOrd="0" presId="urn:microsoft.com/office/officeart/2005/8/layout/hList1"/>
    <dgm:cxn modelId="{7901BFA4-0C38-204B-AA94-D84931974843}" srcId="{753E880C-16FB-BB4B-9391-B7A53E450C45}" destId="{9EF76DBA-C64C-3D40-8FF3-9C1E8048C2C9}" srcOrd="1" destOrd="0" parTransId="{8CCAA206-561F-0646-853B-3BA9A95D0D9E}" sibTransId="{C7EEC96A-A6B1-A146-BC0E-11779CF62780}"/>
    <dgm:cxn modelId="{66E80358-1E7D-A34C-94FE-7D7ABBA722E1}" type="presOf" srcId="{47023006-92C3-E344-8361-F8543DFD6405}" destId="{9C7EF9AB-1D82-B448-A9D3-B20D8CE024AC}" srcOrd="0" destOrd="1" presId="urn:microsoft.com/office/officeart/2005/8/layout/hList1"/>
    <dgm:cxn modelId="{AB105B86-D3AF-1049-A49E-ABAB821CC5CB}" srcId="{E3717C31-2F56-9C44-B749-B8A2D23C199C}" destId="{753E880C-16FB-BB4B-9391-B7A53E450C45}" srcOrd="0" destOrd="0" parTransId="{DFFC1422-8F94-0948-AE47-AF615660A435}" sibTransId="{25B43B31-EA87-2B4E-B957-4AFD865D1369}"/>
    <dgm:cxn modelId="{4B692F55-B394-9948-ACB0-EDD5B30ECC29}" srcId="{E3717C31-2F56-9C44-B749-B8A2D23C199C}" destId="{A8289144-9C27-DD48-8A5B-507D6982DA93}" srcOrd="2" destOrd="0" parTransId="{FCA29F01-7568-8742-BFD1-A66D0CCBFF46}" sibTransId="{5AC84117-5E95-DD4E-8719-8A374615C1E8}"/>
    <dgm:cxn modelId="{5F9ADAB1-E426-3141-8148-18A9A5ED0867}" type="presOf" srcId="{9EF76DBA-C64C-3D40-8FF3-9C1E8048C2C9}" destId="{E0EED309-1ED0-444F-BCCE-25610A230553}" srcOrd="0" destOrd="1" presId="urn:microsoft.com/office/officeart/2005/8/layout/hList1"/>
    <dgm:cxn modelId="{04A38719-2761-8540-9806-BA95D7D2EE48}" type="presOf" srcId="{EC62FCF4-1A0C-3942-925E-AB6CFB1AAB84}" destId="{E0EED309-1ED0-444F-BCCE-25610A230553}" srcOrd="0" destOrd="0" presId="urn:microsoft.com/office/officeart/2005/8/layout/hList1"/>
    <dgm:cxn modelId="{4E695467-AC74-934B-8F41-35D1E550538C}" srcId="{753E880C-16FB-BB4B-9391-B7A53E450C45}" destId="{811C0317-5CAA-F943-BDED-4CC90220679B}" srcOrd="2" destOrd="0" parTransId="{4308AE12-CFD8-5C40-B706-E08961325968}" sibTransId="{C28D9FF3-7AE9-EE46-A7B8-42DCFA8A603F}"/>
    <dgm:cxn modelId="{49D28A5F-CF2E-2C44-ACE9-0DDD37DAF0C5}" type="presOf" srcId="{2177FA91-388A-904D-A0BE-CB235D867F6A}" destId="{9C7EF9AB-1D82-B448-A9D3-B20D8CE024AC}" srcOrd="0" destOrd="2" presId="urn:microsoft.com/office/officeart/2005/8/layout/hList1"/>
    <dgm:cxn modelId="{FEB1D56C-A821-9A49-B492-44FFA62423FA}" type="presOf" srcId="{DCFF0419-97A8-8B48-B998-4E43B8F181F9}" destId="{9C7EF9AB-1D82-B448-A9D3-B20D8CE024AC}" srcOrd="0" destOrd="0" presId="urn:microsoft.com/office/officeart/2005/8/layout/hList1"/>
    <dgm:cxn modelId="{24F7E967-2A37-7349-AEAC-5BFCFFD5108F}" srcId="{E7EC1060-62E3-9342-9B86-BB8B3582D4B0}" destId="{47023006-92C3-E344-8361-F8543DFD6405}" srcOrd="1" destOrd="0" parTransId="{57808B81-97B1-8848-A095-CFC0F52E1BC1}" sibTransId="{30162D59-2116-3440-951B-1AB3003DAC1A}"/>
    <dgm:cxn modelId="{10DDBB81-A080-334D-A5CB-423BDF3C9544}" srcId="{E3717C31-2F56-9C44-B749-B8A2D23C199C}" destId="{E7EC1060-62E3-9342-9B86-BB8B3582D4B0}" srcOrd="1" destOrd="0" parTransId="{FA8C72B8-AD8B-CD41-89A9-6CEFBE0572FC}" sibTransId="{50B7E283-0B58-C34A-A25D-1C0799253EDC}"/>
    <dgm:cxn modelId="{05886912-3561-7C49-BE79-0A47EEE98A89}" type="presParOf" srcId="{15D59B25-748C-B943-9DD5-DCF178FB4E57}" destId="{4E3746F9-4F4A-5D4E-A42D-A1B4404F2A8E}" srcOrd="0" destOrd="0" presId="urn:microsoft.com/office/officeart/2005/8/layout/hList1"/>
    <dgm:cxn modelId="{D6D400B3-13C4-674E-B1A3-7FD4B71B6046}" type="presParOf" srcId="{4E3746F9-4F4A-5D4E-A42D-A1B4404F2A8E}" destId="{66770E35-A2BD-114A-8F13-F837F5475E24}" srcOrd="0" destOrd="0" presId="urn:microsoft.com/office/officeart/2005/8/layout/hList1"/>
    <dgm:cxn modelId="{0C963D1F-50B1-004F-BA4A-A9C07A1E1049}" type="presParOf" srcId="{4E3746F9-4F4A-5D4E-A42D-A1B4404F2A8E}" destId="{E0EED309-1ED0-444F-BCCE-25610A230553}" srcOrd="1" destOrd="0" presId="urn:microsoft.com/office/officeart/2005/8/layout/hList1"/>
    <dgm:cxn modelId="{EA8ADEDD-A3FD-6A42-AFAF-44BC9A97469C}" type="presParOf" srcId="{15D59B25-748C-B943-9DD5-DCF178FB4E57}" destId="{E340FCBD-8B4E-354A-9E84-A41E56CE5FE4}" srcOrd="1" destOrd="0" presId="urn:microsoft.com/office/officeart/2005/8/layout/hList1"/>
    <dgm:cxn modelId="{3C1D7910-C588-734B-B214-786001B900DF}" type="presParOf" srcId="{15D59B25-748C-B943-9DD5-DCF178FB4E57}" destId="{FD92E3B5-7EDF-A549-B9AC-6632193A9138}" srcOrd="2" destOrd="0" presId="urn:microsoft.com/office/officeart/2005/8/layout/hList1"/>
    <dgm:cxn modelId="{8AA30B41-9389-DC46-B7F5-B2536A2A6678}" type="presParOf" srcId="{FD92E3B5-7EDF-A549-B9AC-6632193A9138}" destId="{C0937F17-03E1-4540-A55F-C3FB2BE81873}" srcOrd="0" destOrd="0" presId="urn:microsoft.com/office/officeart/2005/8/layout/hList1"/>
    <dgm:cxn modelId="{EF28BEB6-FB0C-CA43-9EF4-A14168A6F059}" type="presParOf" srcId="{FD92E3B5-7EDF-A549-B9AC-6632193A9138}" destId="{9C7EF9AB-1D82-B448-A9D3-B20D8CE024AC}" srcOrd="1" destOrd="0" presId="urn:microsoft.com/office/officeart/2005/8/layout/hList1"/>
    <dgm:cxn modelId="{4EF7B022-9706-7E48-BF2E-FB27FE68084D}" type="presParOf" srcId="{15D59B25-748C-B943-9DD5-DCF178FB4E57}" destId="{7392CD79-64B1-E641-A258-B1405455ABD4}" srcOrd="3" destOrd="0" presId="urn:microsoft.com/office/officeart/2005/8/layout/hList1"/>
    <dgm:cxn modelId="{618895F7-9F04-9A4F-8043-A6DDAB5213B3}" type="presParOf" srcId="{15D59B25-748C-B943-9DD5-DCF178FB4E57}" destId="{71EF150C-161F-3645-AFBA-3C5C319B74CE}" srcOrd="4" destOrd="0" presId="urn:microsoft.com/office/officeart/2005/8/layout/hList1"/>
    <dgm:cxn modelId="{79A1DAC6-8B67-1545-B063-634420047F3C}" type="presParOf" srcId="{71EF150C-161F-3645-AFBA-3C5C319B74CE}" destId="{F15A2654-EF60-1448-B025-A2875AE32068}" srcOrd="0" destOrd="0" presId="urn:microsoft.com/office/officeart/2005/8/layout/hList1"/>
    <dgm:cxn modelId="{AFAD7B9B-FF7E-7D48-8DA4-A60D4B872D3E}" type="presParOf" srcId="{71EF150C-161F-3645-AFBA-3C5C319B74CE}" destId="{05BF7DD2-CE43-0744-B3E3-46D6D82C0FF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50F4EF-1941-6C4C-B66A-81F8EA87B20A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477DA7-67A2-6F4D-9072-32E83035A1B6}">
      <dgm:prSet phldrT="[Text]"/>
      <dgm:spPr/>
      <dgm:t>
        <a:bodyPr/>
        <a:lstStyle/>
        <a:p>
          <a:r>
            <a:rPr lang="en-US" dirty="0" smtClean="0"/>
            <a:t>HTML</a:t>
          </a:r>
          <a:endParaRPr lang="en-US" dirty="0"/>
        </a:p>
      </dgm:t>
    </dgm:pt>
    <dgm:pt modelId="{F563038C-4987-EE48-8E5B-C98E30CAA1F4}" type="parTrans" cxnId="{B0496D91-8137-204D-99A8-A8CACE929A56}">
      <dgm:prSet/>
      <dgm:spPr/>
      <dgm:t>
        <a:bodyPr/>
        <a:lstStyle/>
        <a:p>
          <a:endParaRPr lang="en-US"/>
        </a:p>
      </dgm:t>
    </dgm:pt>
    <dgm:pt modelId="{9FA2CC66-DF46-9E42-A2AC-6439ED6E4987}" type="sibTrans" cxnId="{B0496D91-8137-204D-99A8-A8CACE929A56}">
      <dgm:prSet/>
      <dgm:spPr/>
      <dgm:t>
        <a:bodyPr/>
        <a:lstStyle/>
        <a:p>
          <a:endParaRPr lang="en-US"/>
        </a:p>
      </dgm:t>
    </dgm:pt>
    <dgm:pt modelId="{111327EC-4DD9-2746-853B-24A2B90A7EF6}">
      <dgm:prSet phldrT="[Text]"/>
      <dgm:spPr/>
      <dgm:t>
        <a:bodyPr/>
        <a:lstStyle/>
        <a:p>
          <a:r>
            <a:rPr lang="en-US" dirty="0" smtClean="0"/>
            <a:t>Code up the structure in a code editor </a:t>
          </a:r>
          <a:endParaRPr lang="en-US" dirty="0"/>
        </a:p>
      </dgm:t>
    </dgm:pt>
    <dgm:pt modelId="{71496E1E-B235-6447-ACF9-8771E3A1EE38}" type="parTrans" cxnId="{2896D0DE-BCE7-E04B-859E-24245DCFC442}">
      <dgm:prSet/>
      <dgm:spPr/>
      <dgm:t>
        <a:bodyPr/>
        <a:lstStyle/>
        <a:p>
          <a:endParaRPr lang="en-US"/>
        </a:p>
      </dgm:t>
    </dgm:pt>
    <dgm:pt modelId="{0AC8442D-D6C8-D64D-AB18-A7A2CA2AEE85}" type="sibTrans" cxnId="{2896D0DE-BCE7-E04B-859E-24245DCFC442}">
      <dgm:prSet/>
      <dgm:spPr/>
      <dgm:t>
        <a:bodyPr/>
        <a:lstStyle/>
        <a:p>
          <a:endParaRPr lang="en-US"/>
        </a:p>
      </dgm:t>
    </dgm:pt>
    <dgm:pt modelId="{90DF7584-C86C-E448-B0E6-E33B5C1A5F50}">
      <dgm:prSet phldrT="[Text]"/>
      <dgm:spPr/>
      <dgm:t>
        <a:bodyPr/>
        <a:lstStyle/>
        <a:p>
          <a:r>
            <a:rPr lang="en-US" dirty="0" smtClean="0"/>
            <a:t>CSS</a:t>
          </a:r>
          <a:endParaRPr lang="en-US" dirty="0"/>
        </a:p>
      </dgm:t>
    </dgm:pt>
    <dgm:pt modelId="{E98487B3-BECB-E741-A80D-52C4E636F57F}" type="parTrans" cxnId="{1C807E67-FF46-0746-A767-0AA2A4666A3C}">
      <dgm:prSet/>
      <dgm:spPr/>
      <dgm:t>
        <a:bodyPr/>
        <a:lstStyle/>
        <a:p>
          <a:endParaRPr lang="en-US"/>
        </a:p>
      </dgm:t>
    </dgm:pt>
    <dgm:pt modelId="{C1FC4EAA-7830-3448-8646-345C57F5FFB9}" type="sibTrans" cxnId="{1C807E67-FF46-0746-A767-0AA2A4666A3C}">
      <dgm:prSet/>
      <dgm:spPr/>
      <dgm:t>
        <a:bodyPr/>
        <a:lstStyle/>
        <a:p>
          <a:endParaRPr lang="en-US"/>
        </a:p>
      </dgm:t>
    </dgm:pt>
    <dgm:pt modelId="{0A96025E-1693-0545-94C2-E18CBC9537FA}">
      <dgm:prSet phldrT="[Text]"/>
      <dgm:spPr/>
      <dgm:t>
        <a:bodyPr/>
        <a:lstStyle/>
        <a:p>
          <a:r>
            <a:rPr lang="en-US" dirty="0" smtClean="0"/>
            <a:t>Stylize the website using the Web Inspector</a:t>
          </a:r>
          <a:endParaRPr lang="en-US" dirty="0"/>
        </a:p>
      </dgm:t>
    </dgm:pt>
    <dgm:pt modelId="{23658437-D7C5-654E-8EC7-3596634E0B28}" type="parTrans" cxnId="{27ABA448-AAAC-AF48-BD49-8F37596FEC52}">
      <dgm:prSet/>
      <dgm:spPr/>
      <dgm:t>
        <a:bodyPr/>
        <a:lstStyle/>
        <a:p>
          <a:endParaRPr lang="en-US"/>
        </a:p>
      </dgm:t>
    </dgm:pt>
    <dgm:pt modelId="{7A3A96F1-C6A0-6044-9CAA-3235834F341F}" type="sibTrans" cxnId="{27ABA448-AAAC-AF48-BD49-8F37596FEC52}">
      <dgm:prSet/>
      <dgm:spPr/>
      <dgm:t>
        <a:bodyPr/>
        <a:lstStyle/>
        <a:p>
          <a:endParaRPr lang="en-US"/>
        </a:p>
      </dgm:t>
    </dgm:pt>
    <dgm:pt modelId="{3315E820-7A1F-3741-AD6B-67FC1D5DB6BA}">
      <dgm:prSet phldrT="[Text]"/>
      <dgm:spPr/>
      <dgm:t>
        <a:bodyPr/>
        <a:lstStyle/>
        <a:p>
          <a:r>
            <a:rPr lang="en-US" dirty="0" smtClean="0"/>
            <a:t>JS</a:t>
          </a:r>
          <a:endParaRPr lang="en-US" dirty="0"/>
        </a:p>
      </dgm:t>
    </dgm:pt>
    <dgm:pt modelId="{CF39A37C-F191-D94F-A7B0-5A31AF7A9D00}" type="parTrans" cxnId="{151CDD1B-4627-AD48-B462-CF4F201F78D1}">
      <dgm:prSet/>
      <dgm:spPr/>
      <dgm:t>
        <a:bodyPr/>
        <a:lstStyle/>
        <a:p>
          <a:endParaRPr lang="en-US"/>
        </a:p>
      </dgm:t>
    </dgm:pt>
    <dgm:pt modelId="{AFF3B366-813D-C840-80DA-8FEAAE8DFAF9}" type="sibTrans" cxnId="{151CDD1B-4627-AD48-B462-CF4F201F78D1}">
      <dgm:prSet/>
      <dgm:spPr/>
      <dgm:t>
        <a:bodyPr/>
        <a:lstStyle/>
        <a:p>
          <a:endParaRPr lang="en-US"/>
        </a:p>
      </dgm:t>
    </dgm:pt>
    <dgm:pt modelId="{08CF3388-CA72-6E48-A581-53B5D2C9DF1E}">
      <dgm:prSet phldrT="[Text]"/>
      <dgm:spPr/>
      <dgm:t>
        <a:bodyPr/>
        <a:lstStyle/>
        <a:p>
          <a:r>
            <a:rPr lang="en-US" dirty="0" smtClean="0"/>
            <a:t>Add the missing functionality in the code editor</a:t>
          </a:r>
          <a:endParaRPr lang="en-US" dirty="0"/>
        </a:p>
      </dgm:t>
    </dgm:pt>
    <dgm:pt modelId="{8A360CB0-9601-7440-A3EA-89A6DEDD79BE}" type="parTrans" cxnId="{999F2111-CD4C-E34C-AB22-964010A3793B}">
      <dgm:prSet/>
      <dgm:spPr/>
      <dgm:t>
        <a:bodyPr/>
        <a:lstStyle/>
        <a:p>
          <a:endParaRPr lang="en-US"/>
        </a:p>
      </dgm:t>
    </dgm:pt>
    <dgm:pt modelId="{54210773-C208-DB43-AF58-6B660B6A5CC3}" type="sibTrans" cxnId="{999F2111-CD4C-E34C-AB22-964010A3793B}">
      <dgm:prSet/>
      <dgm:spPr/>
      <dgm:t>
        <a:bodyPr/>
        <a:lstStyle/>
        <a:p>
          <a:endParaRPr lang="en-US"/>
        </a:p>
      </dgm:t>
    </dgm:pt>
    <dgm:pt modelId="{22F764E1-4311-D446-9BD0-FCA6D5DCCFC3}" type="pres">
      <dgm:prSet presAssocID="{8050F4EF-1941-6C4C-B66A-81F8EA87B20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B32C43-3288-0D40-9E1B-8A2D0F2035F4}" type="pres">
      <dgm:prSet presAssocID="{93477DA7-67A2-6F4D-9072-32E83035A1B6}" presName="composite" presStyleCnt="0"/>
      <dgm:spPr/>
    </dgm:pt>
    <dgm:pt modelId="{D56F3A0E-F83A-8B47-8747-D9A16206A2C6}" type="pres">
      <dgm:prSet presAssocID="{93477DA7-67A2-6F4D-9072-32E83035A1B6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2F0D7E-EAB4-8146-BD61-A7AA28D7F7EE}" type="pres">
      <dgm:prSet presAssocID="{93477DA7-67A2-6F4D-9072-32E83035A1B6}" presName="descendantText" presStyleLbl="alignAcc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27DBA633-A1A1-3645-8777-C294F45CA4D3}" type="pres">
      <dgm:prSet presAssocID="{9FA2CC66-DF46-9E42-A2AC-6439ED6E4987}" presName="sp" presStyleCnt="0"/>
      <dgm:spPr/>
    </dgm:pt>
    <dgm:pt modelId="{03E2C009-550C-544E-A8FB-AA352AECC168}" type="pres">
      <dgm:prSet presAssocID="{90DF7584-C86C-E448-B0E6-E33B5C1A5F50}" presName="composite" presStyleCnt="0"/>
      <dgm:spPr/>
    </dgm:pt>
    <dgm:pt modelId="{B546E1DC-8398-D64C-95F4-1351C6D9BAA2}" type="pres">
      <dgm:prSet presAssocID="{90DF7584-C86C-E448-B0E6-E33B5C1A5F50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787E49-BC9D-9742-80DA-876098EBDB35}" type="pres">
      <dgm:prSet presAssocID="{90DF7584-C86C-E448-B0E6-E33B5C1A5F50}" presName="descendantText" presStyleLbl="alignAcc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2B9713BA-E58A-C449-9312-7215BF46350C}" type="pres">
      <dgm:prSet presAssocID="{C1FC4EAA-7830-3448-8646-345C57F5FFB9}" presName="sp" presStyleCnt="0"/>
      <dgm:spPr/>
    </dgm:pt>
    <dgm:pt modelId="{CD543457-9C7D-A448-879C-4B208F64250D}" type="pres">
      <dgm:prSet presAssocID="{3315E820-7A1F-3741-AD6B-67FC1D5DB6BA}" presName="composite" presStyleCnt="0"/>
      <dgm:spPr/>
    </dgm:pt>
    <dgm:pt modelId="{E4DF9761-7578-4845-9C50-B17EC87E8DF3}" type="pres">
      <dgm:prSet presAssocID="{3315E820-7A1F-3741-AD6B-67FC1D5DB6BA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FDCC03-770C-D74D-8760-2C1E7233E690}" type="pres">
      <dgm:prSet presAssocID="{3315E820-7A1F-3741-AD6B-67FC1D5DB6BA}" presName="descendantText" presStyleLbl="alignAcc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1C807E67-FF46-0746-A767-0AA2A4666A3C}" srcId="{8050F4EF-1941-6C4C-B66A-81F8EA87B20A}" destId="{90DF7584-C86C-E448-B0E6-E33B5C1A5F50}" srcOrd="1" destOrd="0" parTransId="{E98487B3-BECB-E741-A80D-52C4E636F57F}" sibTransId="{C1FC4EAA-7830-3448-8646-345C57F5FFB9}"/>
    <dgm:cxn modelId="{E35BA43E-5500-0141-83EA-BFBC6FE44D33}" type="presOf" srcId="{93477DA7-67A2-6F4D-9072-32E83035A1B6}" destId="{D56F3A0E-F83A-8B47-8747-D9A16206A2C6}" srcOrd="0" destOrd="0" presId="urn:microsoft.com/office/officeart/2005/8/layout/chevron2"/>
    <dgm:cxn modelId="{A3FDFA65-D2E1-B54F-B444-85A070A87C26}" type="presOf" srcId="{08CF3388-CA72-6E48-A581-53B5D2C9DF1E}" destId="{F8FDCC03-770C-D74D-8760-2C1E7233E690}" srcOrd="0" destOrd="0" presId="urn:microsoft.com/office/officeart/2005/8/layout/chevron2"/>
    <dgm:cxn modelId="{4B906BCC-DC20-1244-B570-2D6E3D0E917F}" type="presOf" srcId="{8050F4EF-1941-6C4C-B66A-81F8EA87B20A}" destId="{22F764E1-4311-D446-9BD0-FCA6D5DCCFC3}" srcOrd="0" destOrd="0" presId="urn:microsoft.com/office/officeart/2005/8/layout/chevron2"/>
    <dgm:cxn modelId="{999F2111-CD4C-E34C-AB22-964010A3793B}" srcId="{3315E820-7A1F-3741-AD6B-67FC1D5DB6BA}" destId="{08CF3388-CA72-6E48-A581-53B5D2C9DF1E}" srcOrd="0" destOrd="0" parTransId="{8A360CB0-9601-7440-A3EA-89A6DEDD79BE}" sibTransId="{54210773-C208-DB43-AF58-6B660B6A5CC3}"/>
    <dgm:cxn modelId="{C040CF53-CBD7-E64C-AF41-A42ABCB7C49C}" type="presOf" srcId="{90DF7584-C86C-E448-B0E6-E33B5C1A5F50}" destId="{B546E1DC-8398-D64C-95F4-1351C6D9BAA2}" srcOrd="0" destOrd="0" presId="urn:microsoft.com/office/officeart/2005/8/layout/chevron2"/>
    <dgm:cxn modelId="{27ABA448-AAAC-AF48-BD49-8F37596FEC52}" srcId="{90DF7584-C86C-E448-B0E6-E33B5C1A5F50}" destId="{0A96025E-1693-0545-94C2-E18CBC9537FA}" srcOrd="0" destOrd="0" parTransId="{23658437-D7C5-654E-8EC7-3596634E0B28}" sibTransId="{7A3A96F1-C6A0-6044-9CAA-3235834F341F}"/>
    <dgm:cxn modelId="{1981E290-BE0A-6A4E-8881-2BC631B5C5B0}" type="presOf" srcId="{3315E820-7A1F-3741-AD6B-67FC1D5DB6BA}" destId="{E4DF9761-7578-4845-9C50-B17EC87E8DF3}" srcOrd="0" destOrd="0" presId="urn:microsoft.com/office/officeart/2005/8/layout/chevron2"/>
    <dgm:cxn modelId="{F7E0D746-261E-FF4C-8921-EDE26F609BFE}" type="presOf" srcId="{111327EC-4DD9-2746-853B-24A2B90A7EF6}" destId="{F22F0D7E-EAB4-8146-BD61-A7AA28D7F7EE}" srcOrd="0" destOrd="0" presId="urn:microsoft.com/office/officeart/2005/8/layout/chevron2"/>
    <dgm:cxn modelId="{85C05719-E0F1-8F4B-934A-30F8F0EB7330}" type="presOf" srcId="{0A96025E-1693-0545-94C2-E18CBC9537FA}" destId="{25787E49-BC9D-9742-80DA-876098EBDB35}" srcOrd="0" destOrd="0" presId="urn:microsoft.com/office/officeart/2005/8/layout/chevron2"/>
    <dgm:cxn modelId="{151CDD1B-4627-AD48-B462-CF4F201F78D1}" srcId="{8050F4EF-1941-6C4C-B66A-81F8EA87B20A}" destId="{3315E820-7A1F-3741-AD6B-67FC1D5DB6BA}" srcOrd="2" destOrd="0" parTransId="{CF39A37C-F191-D94F-A7B0-5A31AF7A9D00}" sibTransId="{AFF3B366-813D-C840-80DA-8FEAAE8DFAF9}"/>
    <dgm:cxn modelId="{2896D0DE-BCE7-E04B-859E-24245DCFC442}" srcId="{93477DA7-67A2-6F4D-9072-32E83035A1B6}" destId="{111327EC-4DD9-2746-853B-24A2B90A7EF6}" srcOrd="0" destOrd="0" parTransId="{71496E1E-B235-6447-ACF9-8771E3A1EE38}" sibTransId="{0AC8442D-D6C8-D64D-AB18-A7A2CA2AEE85}"/>
    <dgm:cxn modelId="{B0496D91-8137-204D-99A8-A8CACE929A56}" srcId="{8050F4EF-1941-6C4C-B66A-81F8EA87B20A}" destId="{93477DA7-67A2-6F4D-9072-32E83035A1B6}" srcOrd="0" destOrd="0" parTransId="{F563038C-4987-EE48-8E5B-C98E30CAA1F4}" sibTransId="{9FA2CC66-DF46-9E42-A2AC-6439ED6E4987}"/>
    <dgm:cxn modelId="{A4BAAA40-25A6-4449-8B29-A3C8CA8E4E2A}" type="presParOf" srcId="{22F764E1-4311-D446-9BD0-FCA6D5DCCFC3}" destId="{ABB32C43-3288-0D40-9E1B-8A2D0F2035F4}" srcOrd="0" destOrd="0" presId="urn:microsoft.com/office/officeart/2005/8/layout/chevron2"/>
    <dgm:cxn modelId="{2B721D9D-609D-FD45-95EC-1533C7FFDC46}" type="presParOf" srcId="{ABB32C43-3288-0D40-9E1B-8A2D0F2035F4}" destId="{D56F3A0E-F83A-8B47-8747-D9A16206A2C6}" srcOrd="0" destOrd="0" presId="urn:microsoft.com/office/officeart/2005/8/layout/chevron2"/>
    <dgm:cxn modelId="{DA2B831F-2035-D247-A776-B9E889E1BB01}" type="presParOf" srcId="{ABB32C43-3288-0D40-9E1B-8A2D0F2035F4}" destId="{F22F0D7E-EAB4-8146-BD61-A7AA28D7F7EE}" srcOrd="1" destOrd="0" presId="urn:microsoft.com/office/officeart/2005/8/layout/chevron2"/>
    <dgm:cxn modelId="{7031F0E9-5A09-EB48-A375-52C01E436F86}" type="presParOf" srcId="{22F764E1-4311-D446-9BD0-FCA6D5DCCFC3}" destId="{27DBA633-A1A1-3645-8777-C294F45CA4D3}" srcOrd="1" destOrd="0" presId="urn:microsoft.com/office/officeart/2005/8/layout/chevron2"/>
    <dgm:cxn modelId="{07BEDA22-8B9F-DE4A-8C90-59C7AD7C24C5}" type="presParOf" srcId="{22F764E1-4311-D446-9BD0-FCA6D5DCCFC3}" destId="{03E2C009-550C-544E-A8FB-AA352AECC168}" srcOrd="2" destOrd="0" presId="urn:microsoft.com/office/officeart/2005/8/layout/chevron2"/>
    <dgm:cxn modelId="{4851D16F-C3CC-3B4B-9878-0CC8E93B27F4}" type="presParOf" srcId="{03E2C009-550C-544E-A8FB-AA352AECC168}" destId="{B546E1DC-8398-D64C-95F4-1351C6D9BAA2}" srcOrd="0" destOrd="0" presId="urn:microsoft.com/office/officeart/2005/8/layout/chevron2"/>
    <dgm:cxn modelId="{AF4FE9B3-B477-244E-A891-FC70A324B71D}" type="presParOf" srcId="{03E2C009-550C-544E-A8FB-AA352AECC168}" destId="{25787E49-BC9D-9742-80DA-876098EBDB35}" srcOrd="1" destOrd="0" presId="urn:microsoft.com/office/officeart/2005/8/layout/chevron2"/>
    <dgm:cxn modelId="{4650432E-E396-CB4E-8974-D994BEB2FCA2}" type="presParOf" srcId="{22F764E1-4311-D446-9BD0-FCA6D5DCCFC3}" destId="{2B9713BA-E58A-C449-9312-7215BF46350C}" srcOrd="3" destOrd="0" presId="urn:microsoft.com/office/officeart/2005/8/layout/chevron2"/>
    <dgm:cxn modelId="{128EB76D-6CAE-A64D-86A9-CA9B7AF4EEB8}" type="presParOf" srcId="{22F764E1-4311-D446-9BD0-FCA6D5DCCFC3}" destId="{CD543457-9C7D-A448-879C-4B208F64250D}" srcOrd="4" destOrd="0" presId="urn:microsoft.com/office/officeart/2005/8/layout/chevron2"/>
    <dgm:cxn modelId="{BDD925CB-A050-CB4A-B811-D247F5901D2F}" type="presParOf" srcId="{CD543457-9C7D-A448-879C-4B208F64250D}" destId="{E4DF9761-7578-4845-9C50-B17EC87E8DF3}" srcOrd="0" destOrd="0" presId="urn:microsoft.com/office/officeart/2005/8/layout/chevron2"/>
    <dgm:cxn modelId="{5A711658-5F88-C34C-8C62-E7F6C40D0C1D}" type="presParOf" srcId="{CD543457-9C7D-A448-879C-4B208F64250D}" destId="{F8FDCC03-770C-D74D-8760-2C1E7233E69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C44E20D-F076-FF42-B66C-0BB04625F2C1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184F478-794A-B041-9C3D-9D9C3A8A7FEE}">
      <dgm:prSet phldrT="[Text]"/>
      <dgm:spPr/>
      <dgm:t>
        <a:bodyPr/>
        <a:lstStyle/>
        <a:p>
          <a:r>
            <a:rPr lang="en-US" dirty="0" smtClean="0"/>
            <a:t>Open up the Web inspector using “Inspect Element”</a:t>
          </a:r>
          <a:endParaRPr lang="en-US" dirty="0"/>
        </a:p>
      </dgm:t>
    </dgm:pt>
    <dgm:pt modelId="{319BE5F3-A447-1842-AB31-A0E0D7FDE908}" type="parTrans" cxnId="{EC82F0E6-8658-B84D-90EB-3D811A12C143}">
      <dgm:prSet/>
      <dgm:spPr/>
      <dgm:t>
        <a:bodyPr/>
        <a:lstStyle/>
        <a:p>
          <a:endParaRPr lang="en-US"/>
        </a:p>
      </dgm:t>
    </dgm:pt>
    <dgm:pt modelId="{358A1B7E-6B0C-9241-A84C-1FF73192BE5D}" type="sibTrans" cxnId="{EC82F0E6-8658-B84D-90EB-3D811A12C143}">
      <dgm:prSet/>
      <dgm:spPr/>
      <dgm:t>
        <a:bodyPr/>
        <a:lstStyle/>
        <a:p>
          <a:endParaRPr lang="en-US"/>
        </a:p>
      </dgm:t>
    </dgm:pt>
    <dgm:pt modelId="{5404F228-21A8-6F4E-8DC6-0BA11B479A8A}">
      <dgm:prSet phldrT="[Text]"/>
      <dgm:spPr/>
      <dgm:t>
        <a:bodyPr/>
        <a:lstStyle/>
        <a:p>
          <a:r>
            <a:rPr lang="en-US" dirty="0" smtClean="0"/>
            <a:t>Find the element you want to edit, and enter new CSS rules</a:t>
          </a:r>
          <a:endParaRPr lang="en-US" dirty="0"/>
        </a:p>
      </dgm:t>
    </dgm:pt>
    <dgm:pt modelId="{D8BD72E5-8032-DB4D-A67F-4698387094FF}" type="parTrans" cxnId="{751048ED-1EBA-194B-A940-C73A864330F8}">
      <dgm:prSet/>
      <dgm:spPr/>
      <dgm:t>
        <a:bodyPr/>
        <a:lstStyle/>
        <a:p>
          <a:endParaRPr lang="en-US"/>
        </a:p>
      </dgm:t>
    </dgm:pt>
    <dgm:pt modelId="{C8880F95-82EE-0145-A0F4-D3C9B4460697}" type="sibTrans" cxnId="{751048ED-1EBA-194B-A940-C73A864330F8}">
      <dgm:prSet/>
      <dgm:spPr/>
      <dgm:t>
        <a:bodyPr/>
        <a:lstStyle/>
        <a:p>
          <a:endParaRPr lang="en-US"/>
        </a:p>
      </dgm:t>
    </dgm:pt>
    <dgm:pt modelId="{F5BACCFE-D737-6D42-B0D4-D97136F15F7E}">
      <dgm:prSet phldrT="[Text]"/>
      <dgm:spPr/>
      <dgm:t>
        <a:bodyPr/>
        <a:lstStyle/>
        <a:p>
          <a:r>
            <a:rPr lang="en-US" dirty="0" smtClean="0"/>
            <a:t>Fiddle around until it looks good</a:t>
          </a:r>
          <a:endParaRPr lang="en-US" dirty="0"/>
        </a:p>
      </dgm:t>
    </dgm:pt>
    <dgm:pt modelId="{571B0810-4AC1-CA4C-A08A-63AC26D0C1DA}" type="parTrans" cxnId="{531037F1-D030-9948-90E6-618914A233A2}">
      <dgm:prSet/>
      <dgm:spPr/>
      <dgm:t>
        <a:bodyPr/>
        <a:lstStyle/>
        <a:p>
          <a:endParaRPr lang="en-US"/>
        </a:p>
      </dgm:t>
    </dgm:pt>
    <dgm:pt modelId="{8C7BB86D-601D-8446-8F53-5FA25E7EA660}" type="sibTrans" cxnId="{531037F1-D030-9948-90E6-618914A233A2}">
      <dgm:prSet/>
      <dgm:spPr/>
      <dgm:t>
        <a:bodyPr/>
        <a:lstStyle/>
        <a:p>
          <a:endParaRPr lang="en-US"/>
        </a:p>
      </dgm:t>
    </dgm:pt>
    <dgm:pt modelId="{37A183EA-0AA2-D841-A8F5-D5B88C07924E}">
      <dgm:prSet/>
      <dgm:spPr/>
      <dgm:t>
        <a:bodyPr/>
        <a:lstStyle/>
        <a:p>
          <a:r>
            <a:rPr lang="en-US" dirty="0" smtClean="0"/>
            <a:t>Take the final code to the Code Editor</a:t>
          </a:r>
          <a:endParaRPr lang="en-US" dirty="0"/>
        </a:p>
      </dgm:t>
    </dgm:pt>
    <dgm:pt modelId="{6895FF4F-DC4F-2244-B4DE-BA9D20A80350}" type="parTrans" cxnId="{C46466BB-8A12-B042-A51F-D409A5E16B80}">
      <dgm:prSet/>
      <dgm:spPr/>
      <dgm:t>
        <a:bodyPr/>
        <a:lstStyle/>
        <a:p>
          <a:endParaRPr lang="en-US"/>
        </a:p>
      </dgm:t>
    </dgm:pt>
    <dgm:pt modelId="{013D4245-A963-9442-9216-027F2D61F6F7}" type="sibTrans" cxnId="{C46466BB-8A12-B042-A51F-D409A5E16B80}">
      <dgm:prSet/>
      <dgm:spPr/>
      <dgm:t>
        <a:bodyPr/>
        <a:lstStyle/>
        <a:p>
          <a:endParaRPr lang="en-US"/>
        </a:p>
      </dgm:t>
    </dgm:pt>
    <dgm:pt modelId="{57354027-4689-4F4A-889C-C32B43E3D7B0}" type="pres">
      <dgm:prSet presAssocID="{EC44E20D-F076-FF42-B66C-0BB04625F2C1}" presName="Name0" presStyleCnt="0">
        <dgm:presLayoutVars>
          <dgm:dir/>
          <dgm:resizeHandles val="exact"/>
        </dgm:presLayoutVars>
      </dgm:prSet>
      <dgm:spPr/>
    </dgm:pt>
    <dgm:pt modelId="{E23A1A71-A8BE-F242-BDBC-9D2A6989DD11}" type="pres">
      <dgm:prSet presAssocID="{6184F478-794A-B041-9C3D-9D9C3A8A7FE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7A662-60ED-FC45-AD63-0BCC2FD56EA3}" type="pres">
      <dgm:prSet presAssocID="{358A1B7E-6B0C-9241-A84C-1FF73192BE5D}" presName="sibTrans" presStyleLbl="sibTrans2D1" presStyleIdx="0" presStyleCnt="3"/>
      <dgm:spPr/>
      <dgm:t>
        <a:bodyPr/>
        <a:lstStyle/>
        <a:p>
          <a:endParaRPr lang="en-US"/>
        </a:p>
      </dgm:t>
    </dgm:pt>
    <dgm:pt modelId="{9C704CB1-1286-B740-9664-BE661A39E01C}" type="pres">
      <dgm:prSet presAssocID="{358A1B7E-6B0C-9241-A84C-1FF73192BE5D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3BA75992-3AC6-1743-B23D-8C5ED150B931}" type="pres">
      <dgm:prSet presAssocID="{5404F228-21A8-6F4E-8DC6-0BA11B479A8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0E66A3-7572-2040-987B-61354066AF7D}" type="pres">
      <dgm:prSet presAssocID="{C8880F95-82EE-0145-A0F4-D3C9B4460697}" presName="sibTrans" presStyleLbl="sibTrans2D1" presStyleIdx="1" presStyleCnt="3"/>
      <dgm:spPr/>
      <dgm:t>
        <a:bodyPr/>
        <a:lstStyle/>
        <a:p>
          <a:endParaRPr lang="en-US"/>
        </a:p>
      </dgm:t>
    </dgm:pt>
    <dgm:pt modelId="{1ED4FF47-BEB2-4D48-BBEA-461E8EDDB5B0}" type="pres">
      <dgm:prSet presAssocID="{C8880F95-82EE-0145-A0F4-D3C9B4460697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537B9ABB-F28C-5C4D-87AD-8FCAF02B7E39}" type="pres">
      <dgm:prSet presAssocID="{F5BACCFE-D737-6D42-B0D4-D97136F15F7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889DE5-E35D-5D4A-A643-AB3CA62CF7C7}" type="pres">
      <dgm:prSet presAssocID="{8C7BB86D-601D-8446-8F53-5FA25E7EA6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07EC5EFF-E5E6-F240-B52A-58796D169586}" type="pres">
      <dgm:prSet presAssocID="{8C7BB86D-601D-8446-8F53-5FA25E7EA6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33AC711-A11B-884A-9AF6-E09C0D1460A1}" type="pres">
      <dgm:prSet presAssocID="{37A183EA-0AA2-D841-A8F5-D5B88C07924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4161D1-3297-3447-A0A2-50340EB65F2B}" type="presOf" srcId="{8C7BB86D-601D-8446-8F53-5FA25E7EA660}" destId="{07EC5EFF-E5E6-F240-B52A-58796D169586}" srcOrd="1" destOrd="0" presId="urn:microsoft.com/office/officeart/2005/8/layout/process1"/>
    <dgm:cxn modelId="{704E5B61-8442-814C-91BB-3757828CC4CA}" type="presOf" srcId="{F5BACCFE-D737-6D42-B0D4-D97136F15F7E}" destId="{537B9ABB-F28C-5C4D-87AD-8FCAF02B7E39}" srcOrd="0" destOrd="0" presId="urn:microsoft.com/office/officeart/2005/8/layout/process1"/>
    <dgm:cxn modelId="{DB2116BC-968E-EB4E-B29A-DE4C9B56A50D}" type="presOf" srcId="{358A1B7E-6B0C-9241-A84C-1FF73192BE5D}" destId="{9C704CB1-1286-B740-9664-BE661A39E01C}" srcOrd="1" destOrd="0" presId="urn:microsoft.com/office/officeart/2005/8/layout/process1"/>
    <dgm:cxn modelId="{B396EBC9-EAC1-0B4F-9CFE-A7086CD70AFB}" type="presOf" srcId="{358A1B7E-6B0C-9241-A84C-1FF73192BE5D}" destId="{CB67A662-60ED-FC45-AD63-0BCC2FD56EA3}" srcOrd="0" destOrd="0" presId="urn:microsoft.com/office/officeart/2005/8/layout/process1"/>
    <dgm:cxn modelId="{DAE3D310-423A-6148-A4FA-2939C3BD5C0B}" type="presOf" srcId="{5404F228-21A8-6F4E-8DC6-0BA11B479A8A}" destId="{3BA75992-3AC6-1743-B23D-8C5ED150B931}" srcOrd="0" destOrd="0" presId="urn:microsoft.com/office/officeart/2005/8/layout/process1"/>
    <dgm:cxn modelId="{751048ED-1EBA-194B-A940-C73A864330F8}" srcId="{EC44E20D-F076-FF42-B66C-0BB04625F2C1}" destId="{5404F228-21A8-6F4E-8DC6-0BA11B479A8A}" srcOrd="1" destOrd="0" parTransId="{D8BD72E5-8032-DB4D-A67F-4698387094FF}" sibTransId="{C8880F95-82EE-0145-A0F4-D3C9B4460697}"/>
    <dgm:cxn modelId="{C46466BB-8A12-B042-A51F-D409A5E16B80}" srcId="{EC44E20D-F076-FF42-B66C-0BB04625F2C1}" destId="{37A183EA-0AA2-D841-A8F5-D5B88C07924E}" srcOrd="3" destOrd="0" parTransId="{6895FF4F-DC4F-2244-B4DE-BA9D20A80350}" sibTransId="{013D4245-A963-9442-9216-027F2D61F6F7}"/>
    <dgm:cxn modelId="{3DFD1159-7638-4C48-9B58-B173322B22DA}" type="presOf" srcId="{C8880F95-82EE-0145-A0F4-D3C9B4460697}" destId="{B80E66A3-7572-2040-987B-61354066AF7D}" srcOrd="0" destOrd="0" presId="urn:microsoft.com/office/officeart/2005/8/layout/process1"/>
    <dgm:cxn modelId="{A0E55784-4095-C245-B848-EEDABDF1A097}" type="presOf" srcId="{EC44E20D-F076-FF42-B66C-0BB04625F2C1}" destId="{57354027-4689-4F4A-889C-C32B43E3D7B0}" srcOrd="0" destOrd="0" presId="urn:microsoft.com/office/officeart/2005/8/layout/process1"/>
    <dgm:cxn modelId="{EC82F0E6-8658-B84D-90EB-3D811A12C143}" srcId="{EC44E20D-F076-FF42-B66C-0BB04625F2C1}" destId="{6184F478-794A-B041-9C3D-9D9C3A8A7FEE}" srcOrd="0" destOrd="0" parTransId="{319BE5F3-A447-1842-AB31-A0E0D7FDE908}" sibTransId="{358A1B7E-6B0C-9241-A84C-1FF73192BE5D}"/>
    <dgm:cxn modelId="{945E6EF4-B9B7-6444-B565-AB496FFCF5C8}" type="presOf" srcId="{C8880F95-82EE-0145-A0F4-D3C9B4460697}" destId="{1ED4FF47-BEB2-4D48-BBEA-461E8EDDB5B0}" srcOrd="1" destOrd="0" presId="urn:microsoft.com/office/officeart/2005/8/layout/process1"/>
    <dgm:cxn modelId="{AD8915A9-3366-564D-80B4-C6BB55F65625}" type="presOf" srcId="{6184F478-794A-B041-9C3D-9D9C3A8A7FEE}" destId="{E23A1A71-A8BE-F242-BDBC-9D2A6989DD11}" srcOrd="0" destOrd="0" presId="urn:microsoft.com/office/officeart/2005/8/layout/process1"/>
    <dgm:cxn modelId="{06BCF0E4-1C87-8046-9A07-4590A0418226}" type="presOf" srcId="{8C7BB86D-601D-8446-8F53-5FA25E7EA660}" destId="{8E889DE5-E35D-5D4A-A643-AB3CA62CF7C7}" srcOrd="0" destOrd="0" presId="urn:microsoft.com/office/officeart/2005/8/layout/process1"/>
    <dgm:cxn modelId="{531037F1-D030-9948-90E6-618914A233A2}" srcId="{EC44E20D-F076-FF42-B66C-0BB04625F2C1}" destId="{F5BACCFE-D737-6D42-B0D4-D97136F15F7E}" srcOrd="2" destOrd="0" parTransId="{571B0810-4AC1-CA4C-A08A-63AC26D0C1DA}" sibTransId="{8C7BB86D-601D-8446-8F53-5FA25E7EA660}"/>
    <dgm:cxn modelId="{74B46C62-EFB9-544F-93F4-D05A3EA53286}" type="presOf" srcId="{37A183EA-0AA2-D841-A8F5-D5B88C07924E}" destId="{833AC711-A11B-884A-9AF6-E09C0D1460A1}" srcOrd="0" destOrd="0" presId="urn:microsoft.com/office/officeart/2005/8/layout/process1"/>
    <dgm:cxn modelId="{A4DEBDC7-80EA-6C43-BFCF-01D03EFE0E1E}" type="presParOf" srcId="{57354027-4689-4F4A-889C-C32B43E3D7B0}" destId="{E23A1A71-A8BE-F242-BDBC-9D2A6989DD11}" srcOrd="0" destOrd="0" presId="urn:microsoft.com/office/officeart/2005/8/layout/process1"/>
    <dgm:cxn modelId="{13C81632-25CB-B948-8170-15D8A7F4F14E}" type="presParOf" srcId="{57354027-4689-4F4A-889C-C32B43E3D7B0}" destId="{CB67A662-60ED-FC45-AD63-0BCC2FD56EA3}" srcOrd="1" destOrd="0" presId="urn:microsoft.com/office/officeart/2005/8/layout/process1"/>
    <dgm:cxn modelId="{CDA85368-62E0-9443-9FA4-701D1A974129}" type="presParOf" srcId="{CB67A662-60ED-FC45-AD63-0BCC2FD56EA3}" destId="{9C704CB1-1286-B740-9664-BE661A39E01C}" srcOrd="0" destOrd="0" presId="urn:microsoft.com/office/officeart/2005/8/layout/process1"/>
    <dgm:cxn modelId="{B626A4FA-450A-9743-8F5C-CC022210329C}" type="presParOf" srcId="{57354027-4689-4F4A-889C-C32B43E3D7B0}" destId="{3BA75992-3AC6-1743-B23D-8C5ED150B931}" srcOrd="2" destOrd="0" presId="urn:microsoft.com/office/officeart/2005/8/layout/process1"/>
    <dgm:cxn modelId="{FA589671-9F80-B941-8860-BC170E9C08C4}" type="presParOf" srcId="{57354027-4689-4F4A-889C-C32B43E3D7B0}" destId="{B80E66A3-7572-2040-987B-61354066AF7D}" srcOrd="3" destOrd="0" presId="urn:microsoft.com/office/officeart/2005/8/layout/process1"/>
    <dgm:cxn modelId="{8CF7ABE6-4002-5541-AE5B-71D505D099A0}" type="presParOf" srcId="{B80E66A3-7572-2040-987B-61354066AF7D}" destId="{1ED4FF47-BEB2-4D48-BBEA-461E8EDDB5B0}" srcOrd="0" destOrd="0" presId="urn:microsoft.com/office/officeart/2005/8/layout/process1"/>
    <dgm:cxn modelId="{0D485A07-B256-604C-A38D-50F1FC91FDA0}" type="presParOf" srcId="{57354027-4689-4F4A-889C-C32B43E3D7B0}" destId="{537B9ABB-F28C-5C4D-87AD-8FCAF02B7E39}" srcOrd="4" destOrd="0" presId="urn:microsoft.com/office/officeart/2005/8/layout/process1"/>
    <dgm:cxn modelId="{239B8CA8-4CBC-4C47-A747-8F7A3DF2E634}" type="presParOf" srcId="{57354027-4689-4F4A-889C-C32B43E3D7B0}" destId="{8E889DE5-E35D-5D4A-A643-AB3CA62CF7C7}" srcOrd="5" destOrd="0" presId="urn:microsoft.com/office/officeart/2005/8/layout/process1"/>
    <dgm:cxn modelId="{04F9ADB4-BF39-A641-B1CA-0DA1D074A35A}" type="presParOf" srcId="{8E889DE5-E35D-5D4A-A643-AB3CA62CF7C7}" destId="{07EC5EFF-E5E6-F240-B52A-58796D169586}" srcOrd="0" destOrd="0" presId="urn:microsoft.com/office/officeart/2005/8/layout/process1"/>
    <dgm:cxn modelId="{C28BDDE1-6524-C442-916D-556E44072F22}" type="presParOf" srcId="{57354027-4689-4F4A-889C-C32B43E3D7B0}" destId="{833AC711-A11B-884A-9AF6-E09C0D1460A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F3B8A7-FCAA-4143-901D-49444B16E003}">
      <dsp:nvSpPr>
        <dsp:cNvPr id="0" name=""/>
        <dsp:cNvSpPr/>
      </dsp:nvSpPr>
      <dsp:spPr>
        <a:xfrm>
          <a:off x="29" y="385497"/>
          <a:ext cx="2848570" cy="835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Front-end</a:t>
          </a:r>
          <a:endParaRPr lang="en-US" sz="2900" kern="1200" dirty="0"/>
        </a:p>
      </dsp:txBody>
      <dsp:txXfrm>
        <a:off x="29" y="385497"/>
        <a:ext cx="2848570" cy="835200"/>
      </dsp:txXfrm>
    </dsp:sp>
    <dsp:sp modelId="{E1F47E90-1D7F-2143-AB91-7C7C87FCB952}">
      <dsp:nvSpPr>
        <dsp:cNvPr id="0" name=""/>
        <dsp:cNvSpPr/>
      </dsp:nvSpPr>
      <dsp:spPr>
        <a:xfrm>
          <a:off x="29" y="1220697"/>
          <a:ext cx="2848570" cy="24578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What users can “see”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Ex. Buttons, Images, Text</a:t>
          </a:r>
          <a:endParaRPr lang="en-US" sz="2900" kern="1200" dirty="0"/>
        </a:p>
      </dsp:txBody>
      <dsp:txXfrm>
        <a:off x="29" y="1220697"/>
        <a:ext cx="2848570" cy="2457804"/>
      </dsp:txXfrm>
    </dsp:sp>
    <dsp:sp modelId="{EC58EBCD-DB91-FA42-ABB0-36D6C747A52B}">
      <dsp:nvSpPr>
        <dsp:cNvPr id="0" name=""/>
        <dsp:cNvSpPr/>
      </dsp:nvSpPr>
      <dsp:spPr>
        <a:xfrm>
          <a:off x="3247399" y="385497"/>
          <a:ext cx="2848570" cy="835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Back-end</a:t>
          </a:r>
          <a:endParaRPr lang="en-US" sz="2900" kern="1200" dirty="0"/>
        </a:p>
      </dsp:txBody>
      <dsp:txXfrm>
        <a:off x="3247399" y="385497"/>
        <a:ext cx="2848570" cy="835200"/>
      </dsp:txXfrm>
    </dsp:sp>
    <dsp:sp modelId="{31AA9B77-E227-0948-920B-E707B36D4FC1}">
      <dsp:nvSpPr>
        <dsp:cNvPr id="0" name=""/>
        <dsp:cNvSpPr/>
      </dsp:nvSpPr>
      <dsp:spPr>
        <a:xfrm>
          <a:off x="3247399" y="1220697"/>
          <a:ext cx="2848570" cy="24578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What users can’t “see”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Ex. Algorithms behind Logins, Search, etc.</a:t>
          </a:r>
          <a:endParaRPr lang="en-US" sz="2900" kern="1200" dirty="0"/>
        </a:p>
      </dsp:txBody>
      <dsp:txXfrm>
        <a:off x="3247399" y="1220697"/>
        <a:ext cx="2848570" cy="24578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FA72ED-0441-A04A-9DCF-36FB4C47F3A8}">
      <dsp:nvSpPr>
        <dsp:cNvPr id="0" name=""/>
        <dsp:cNvSpPr/>
      </dsp:nvSpPr>
      <dsp:spPr>
        <a:xfrm>
          <a:off x="2305" y="1132182"/>
          <a:ext cx="2247552" cy="8990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HTML</a:t>
          </a:r>
          <a:endParaRPr lang="en-US" sz="3400" kern="1200" dirty="0"/>
        </a:p>
      </dsp:txBody>
      <dsp:txXfrm>
        <a:off x="2305" y="1132182"/>
        <a:ext cx="2247552" cy="899021"/>
      </dsp:txXfrm>
    </dsp:sp>
    <dsp:sp modelId="{4A7F8944-1D50-D64C-AE9E-C87730F03B87}">
      <dsp:nvSpPr>
        <dsp:cNvPr id="0" name=""/>
        <dsp:cNvSpPr/>
      </dsp:nvSpPr>
      <dsp:spPr>
        <a:xfrm>
          <a:off x="2305" y="2031204"/>
          <a:ext cx="2247552" cy="1493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Structure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= Skeleton</a:t>
          </a:r>
          <a:endParaRPr lang="en-US" sz="2400" kern="1200" dirty="0"/>
        </a:p>
      </dsp:txBody>
      <dsp:txXfrm>
        <a:off x="2305" y="2031204"/>
        <a:ext cx="2247552" cy="1493279"/>
      </dsp:txXfrm>
    </dsp:sp>
    <dsp:sp modelId="{7AE91413-AB9A-254C-9E8B-7D9552252CF7}">
      <dsp:nvSpPr>
        <dsp:cNvPr id="0" name=""/>
        <dsp:cNvSpPr/>
      </dsp:nvSpPr>
      <dsp:spPr>
        <a:xfrm>
          <a:off x="2564515" y="1132182"/>
          <a:ext cx="2247552" cy="8990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CSS</a:t>
          </a:r>
          <a:endParaRPr lang="en-US" sz="3400" kern="1200" dirty="0"/>
        </a:p>
      </dsp:txBody>
      <dsp:txXfrm>
        <a:off x="2564515" y="1132182"/>
        <a:ext cx="2247552" cy="899021"/>
      </dsp:txXfrm>
    </dsp:sp>
    <dsp:sp modelId="{DFA2CCEF-E48F-7847-A6CC-B69B93598BAC}">
      <dsp:nvSpPr>
        <dsp:cNvPr id="0" name=""/>
        <dsp:cNvSpPr/>
      </dsp:nvSpPr>
      <dsp:spPr>
        <a:xfrm>
          <a:off x="2564515" y="2031204"/>
          <a:ext cx="2247552" cy="1493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Design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= Clothes</a:t>
          </a:r>
          <a:endParaRPr lang="en-US" sz="2400" kern="1200" dirty="0"/>
        </a:p>
      </dsp:txBody>
      <dsp:txXfrm>
        <a:off x="2564515" y="2031204"/>
        <a:ext cx="2247552" cy="1493279"/>
      </dsp:txXfrm>
    </dsp:sp>
    <dsp:sp modelId="{1123E4F1-4B02-334E-A135-BA36098636EC}">
      <dsp:nvSpPr>
        <dsp:cNvPr id="0" name=""/>
        <dsp:cNvSpPr/>
      </dsp:nvSpPr>
      <dsp:spPr>
        <a:xfrm>
          <a:off x="5126725" y="1132182"/>
          <a:ext cx="2247552" cy="8990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Javascript</a:t>
          </a:r>
          <a:endParaRPr lang="en-US" sz="3400" kern="1200" dirty="0"/>
        </a:p>
      </dsp:txBody>
      <dsp:txXfrm>
        <a:off x="5126725" y="1132182"/>
        <a:ext cx="2247552" cy="899021"/>
      </dsp:txXfrm>
    </dsp:sp>
    <dsp:sp modelId="{4A3BCC0A-9297-CA4A-B076-EA7F63332B57}">
      <dsp:nvSpPr>
        <dsp:cNvPr id="0" name=""/>
        <dsp:cNvSpPr/>
      </dsp:nvSpPr>
      <dsp:spPr>
        <a:xfrm>
          <a:off x="5126725" y="2031204"/>
          <a:ext cx="2247552" cy="1493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Function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= Muscle</a:t>
          </a:r>
          <a:endParaRPr lang="en-US" sz="2400" kern="1200" dirty="0"/>
        </a:p>
      </dsp:txBody>
      <dsp:txXfrm>
        <a:off x="5126725" y="2031204"/>
        <a:ext cx="2247552" cy="14932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770E35-A2BD-114A-8F13-F837F5475E24}">
      <dsp:nvSpPr>
        <dsp:cNvPr id="0" name=""/>
        <dsp:cNvSpPr/>
      </dsp:nvSpPr>
      <dsp:spPr>
        <a:xfrm>
          <a:off x="2215" y="1469059"/>
          <a:ext cx="2160488" cy="7921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Web Browser</a:t>
          </a:r>
          <a:endParaRPr lang="en-US" sz="2200" kern="1200" dirty="0"/>
        </a:p>
      </dsp:txBody>
      <dsp:txXfrm>
        <a:off x="2215" y="1469059"/>
        <a:ext cx="2160488" cy="792134"/>
      </dsp:txXfrm>
    </dsp:sp>
    <dsp:sp modelId="{E0EED309-1ED0-444F-BCCE-25610A230553}">
      <dsp:nvSpPr>
        <dsp:cNvPr id="0" name=""/>
        <dsp:cNvSpPr/>
      </dsp:nvSpPr>
      <dsp:spPr>
        <a:xfrm>
          <a:off x="2215" y="2261193"/>
          <a:ext cx="2160488" cy="13285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Chrome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Firefox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Safari</a:t>
          </a:r>
          <a:endParaRPr lang="en-US" sz="2200" kern="1200" dirty="0"/>
        </a:p>
      </dsp:txBody>
      <dsp:txXfrm>
        <a:off x="2215" y="2261193"/>
        <a:ext cx="2160488" cy="1328579"/>
      </dsp:txXfrm>
    </dsp:sp>
    <dsp:sp modelId="{C0937F17-03E1-4540-A55F-C3FB2BE81873}">
      <dsp:nvSpPr>
        <dsp:cNvPr id="0" name=""/>
        <dsp:cNvSpPr/>
      </dsp:nvSpPr>
      <dsp:spPr>
        <a:xfrm>
          <a:off x="2465172" y="1469059"/>
          <a:ext cx="2160488" cy="7921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Code Editor</a:t>
          </a:r>
          <a:endParaRPr lang="en-US" sz="2200" kern="1200" dirty="0"/>
        </a:p>
      </dsp:txBody>
      <dsp:txXfrm>
        <a:off x="2465172" y="1469059"/>
        <a:ext cx="2160488" cy="792134"/>
      </dsp:txXfrm>
    </dsp:sp>
    <dsp:sp modelId="{9C7EF9AB-1D82-B448-A9D3-B20D8CE024AC}">
      <dsp:nvSpPr>
        <dsp:cNvPr id="0" name=""/>
        <dsp:cNvSpPr/>
      </dsp:nvSpPr>
      <dsp:spPr>
        <a:xfrm>
          <a:off x="2465172" y="2261193"/>
          <a:ext cx="2160488" cy="13285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Coda 2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Sublime Text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Dreamweaver</a:t>
          </a:r>
          <a:endParaRPr lang="en-US" sz="2200" kern="1200" dirty="0"/>
        </a:p>
      </dsp:txBody>
      <dsp:txXfrm>
        <a:off x="2465172" y="2261193"/>
        <a:ext cx="2160488" cy="1328579"/>
      </dsp:txXfrm>
    </dsp:sp>
    <dsp:sp modelId="{F15A2654-EF60-1448-B025-A2875AE32068}">
      <dsp:nvSpPr>
        <dsp:cNvPr id="0" name=""/>
        <dsp:cNvSpPr/>
      </dsp:nvSpPr>
      <dsp:spPr>
        <a:xfrm>
          <a:off x="4928128" y="1469059"/>
          <a:ext cx="2160488" cy="7921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Image Editor (Optional)</a:t>
          </a:r>
          <a:endParaRPr lang="en-US" sz="2200" kern="1200" dirty="0"/>
        </a:p>
      </dsp:txBody>
      <dsp:txXfrm>
        <a:off x="4928128" y="1469059"/>
        <a:ext cx="2160488" cy="792134"/>
      </dsp:txXfrm>
    </dsp:sp>
    <dsp:sp modelId="{05BF7DD2-CE43-0744-B3E3-46D6D82C0FF0}">
      <dsp:nvSpPr>
        <dsp:cNvPr id="0" name=""/>
        <dsp:cNvSpPr/>
      </dsp:nvSpPr>
      <dsp:spPr>
        <a:xfrm>
          <a:off x="4928128" y="2261193"/>
          <a:ext cx="2160488" cy="13285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Adobe Photoshop</a:t>
          </a:r>
          <a:endParaRPr lang="en-US" sz="2200" kern="1200" dirty="0"/>
        </a:p>
      </dsp:txBody>
      <dsp:txXfrm>
        <a:off x="4928128" y="2261193"/>
        <a:ext cx="2160488" cy="13285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F3A0E-F83A-8B47-8747-D9A16206A2C6}">
      <dsp:nvSpPr>
        <dsp:cNvPr id="0" name=""/>
        <dsp:cNvSpPr/>
      </dsp:nvSpPr>
      <dsp:spPr>
        <a:xfrm rot="5400000">
          <a:off x="-186457" y="187793"/>
          <a:ext cx="1243048" cy="8701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HTML</a:t>
          </a:r>
          <a:endParaRPr lang="en-US" sz="2400" kern="1200" dirty="0"/>
        </a:p>
      </dsp:txBody>
      <dsp:txXfrm rot="-5400000">
        <a:off x="0" y="436403"/>
        <a:ext cx="870134" cy="372914"/>
      </dsp:txXfrm>
    </dsp:sp>
    <dsp:sp modelId="{F22F0D7E-EAB4-8146-BD61-A7AA28D7F7EE}">
      <dsp:nvSpPr>
        <dsp:cNvPr id="0" name=""/>
        <dsp:cNvSpPr/>
      </dsp:nvSpPr>
      <dsp:spPr>
        <a:xfrm rot="5400000">
          <a:off x="4202534" y="-3331063"/>
          <a:ext cx="807981" cy="74727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Code up the structure in a code editor </a:t>
          </a:r>
          <a:endParaRPr lang="en-US" sz="2800" kern="1200" dirty="0"/>
        </a:p>
      </dsp:txBody>
      <dsp:txXfrm rot="-5400000">
        <a:off x="870134" y="1337"/>
        <a:ext cx="7472781" cy="807981"/>
      </dsp:txXfrm>
    </dsp:sp>
    <dsp:sp modelId="{B546E1DC-8398-D64C-95F4-1351C6D9BAA2}">
      <dsp:nvSpPr>
        <dsp:cNvPr id="0" name=""/>
        <dsp:cNvSpPr/>
      </dsp:nvSpPr>
      <dsp:spPr>
        <a:xfrm rot="5400000">
          <a:off x="-186457" y="1231008"/>
          <a:ext cx="1243048" cy="8701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CSS</a:t>
          </a:r>
          <a:endParaRPr lang="en-US" sz="2400" kern="1200" dirty="0"/>
        </a:p>
      </dsp:txBody>
      <dsp:txXfrm rot="-5400000">
        <a:off x="0" y="1479618"/>
        <a:ext cx="870134" cy="372914"/>
      </dsp:txXfrm>
    </dsp:sp>
    <dsp:sp modelId="{25787E49-BC9D-9742-80DA-876098EBDB35}">
      <dsp:nvSpPr>
        <dsp:cNvPr id="0" name=""/>
        <dsp:cNvSpPr/>
      </dsp:nvSpPr>
      <dsp:spPr>
        <a:xfrm rot="5400000">
          <a:off x="4202534" y="-2287848"/>
          <a:ext cx="807981" cy="74727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Stylize the website using the Web Inspector</a:t>
          </a:r>
          <a:endParaRPr lang="en-US" sz="2800" kern="1200" dirty="0"/>
        </a:p>
      </dsp:txBody>
      <dsp:txXfrm rot="-5400000">
        <a:off x="870134" y="1044552"/>
        <a:ext cx="7472781" cy="807981"/>
      </dsp:txXfrm>
    </dsp:sp>
    <dsp:sp modelId="{E4DF9761-7578-4845-9C50-B17EC87E8DF3}">
      <dsp:nvSpPr>
        <dsp:cNvPr id="0" name=""/>
        <dsp:cNvSpPr/>
      </dsp:nvSpPr>
      <dsp:spPr>
        <a:xfrm rot="5400000">
          <a:off x="-186457" y="2274224"/>
          <a:ext cx="1243048" cy="8701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JS</a:t>
          </a:r>
          <a:endParaRPr lang="en-US" sz="2400" kern="1200" dirty="0"/>
        </a:p>
      </dsp:txBody>
      <dsp:txXfrm rot="-5400000">
        <a:off x="0" y="2522834"/>
        <a:ext cx="870134" cy="372914"/>
      </dsp:txXfrm>
    </dsp:sp>
    <dsp:sp modelId="{F8FDCC03-770C-D74D-8760-2C1E7233E690}">
      <dsp:nvSpPr>
        <dsp:cNvPr id="0" name=""/>
        <dsp:cNvSpPr/>
      </dsp:nvSpPr>
      <dsp:spPr>
        <a:xfrm rot="5400000">
          <a:off x="4202534" y="-1244633"/>
          <a:ext cx="807981" cy="74727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Add the missing functionality in the code editor</a:t>
          </a:r>
          <a:endParaRPr lang="en-US" sz="2800" kern="1200" dirty="0"/>
        </a:p>
      </dsp:txBody>
      <dsp:txXfrm rot="-5400000">
        <a:off x="870134" y="2087767"/>
        <a:ext cx="7472781" cy="8079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A1A71-A8BE-F242-BDBC-9D2A6989DD11}">
      <dsp:nvSpPr>
        <dsp:cNvPr id="0" name=""/>
        <dsp:cNvSpPr/>
      </dsp:nvSpPr>
      <dsp:spPr>
        <a:xfrm>
          <a:off x="3585" y="1286145"/>
          <a:ext cx="1567642" cy="14917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Open up the Web inspector using “Inspect Element”</a:t>
          </a:r>
          <a:endParaRPr lang="en-US" sz="1800" kern="1200" dirty="0"/>
        </a:p>
      </dsp:txBody>
      <dsp:txXfrm>
        <a:off x="47276" y="1329836"/>
        <a:ext cx="1480260" cy="1404327"/>
      </dsp:txXfrm>
    </dsp:sp>
    <dsp:sp modelId="{CB67A662-60ED-FC45-AD63-0BCC2FD56EA3}">
      <dsp:nvSpPr>
        <dsp:cNvPr id="0" name=""/>
        <dsp:cNvSpPr/>
      </dsp:nvSpPr>
      <dsp:spPr>
        <a:xfrm>
          <a:off x="1727992" y="1837612"/>
          <a:ext cx="332340" cy="3887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727992" y="1915367"/>
        <a:ext cx="232638" cy="233265"/>
      </dsp:txXfrm>
    </dsp:sp>
    <dsp:sp modelId="{3BA75992-3AC6-1743-B23D-8C5ED150B931}">
      <dsp:nvSpPr>
        <dsp:cNvPr id="0" name=""/>
        <dsp:cNvSpPr/>
      </dsp:nvSpPr>
      <dsp:spPr>
        <a:xfrm>
          <a:off x="2198284" y="1286145"/>
          <a:ext cx="1567642" cy="14917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Find the element you want to edit, and enter new CSS rules</a:t>
          </a:r>
          <a:endParaRPr lang="en-US" sz="1800" kern="1200" dirty="0"/>
        </a:p>
      </dsp:txBody>
      <dsp:txXfrm>
        <a:off x="2241975" y="1329836"/>
        <a:ext cx="1480260" cy="1404327"/>
      </dsp:txXfrm>
    </dsp:sp>
    <dsp:sp modelId="{B80E66A3-7572-2040-987B-61354066AF7D}">
      <dsp:nvSpPr>
        <dsp:cNvPr id="0" name=""/>
        <dsp:cNvSpPr/>
      </dsp:nvSpPr>
      <dsp:spPr>
        <a:xfrm>
          <a:off x="3922691" y="1837612"/>
          <a:ext cx="332340" cy="3887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922691" y="1915367"/>
        <a:ext cx="232638" cy="233265"/>
      </dsp:txXfrm>
    </dsp:sp>
    <dsp:sp modelId="{537B9ABB-F28C-5C4D-87AD-8FCAF02B7E39}">
      <dsp:nvSpPr>
        <dsp:cNvPr id="0" name=""/>
        <dsp:cNvSpPr/>
      </dsp:nvSpPr>
      <dsp:spPr>
        <a:xfrm>
          <a:off x="4392983" y="1286145"/>
          <a:ext cx="1567642" cy="14917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Fiddle around until it looks good</a:t>
          </a:r>
          <a:endParaRPr lang="en-US" sz="1800" kern="1200" dirty="0"/>
        </a:p>
      </dsp:txBody>
      <dsp:txXfrm>
        <a:off x="4436674" y="1329836"/>
        <a:ext cx="1480260" cy="1404327"/>
      </dsp:txXfrm>
    </dsp:sp>
    <dsp:sp modelId="{8E889DE5-E35D-5D4A-A643-AB3CA62CF7C7}">
      <dsp:nvSpPr>
        <dsp:cNvPr id="0" name=""/>
        <dsp:cNvSpPr/>
      </dsp:nvSpPr>
      <dsp:spPr>
        <a:xfrm>
          <a:off x="6117390" y="1837612"/>
          <a:ext cx="332340" cy="3887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117390" y="1915367"/>
        <a:ext cx="232638" cy="233265"/>
      </dsp:txXfrm>
    </dsp:sp>
    <dsp:sp modelId="{833AC711-A11B-884A-9AF6-E09C0D1460A1}">
      <dsp:nvSpPr>
        <dsp:cNvPr id="0" name=""/>
        <dsp:cNvSpPr/>
      </dsp:nvSpPr>
      <dsp:spPr>
        <a:xfrm>
          <a:off x="6587683" y="1286145"/>
          <a:ext cx="1567642" cy="14917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Take the final code to the Code Editor</a:t>
          </a:r>
          <a:endParaRPr lang="en-US" sz="1800" kern="1200" dirty="0"/>
        </a:p>
      </dsp:txBody>
      <dsp:txXfrm>
        <a:off x="6631374" y="1329836"/>
        <a:ext cx="1480260" cy="14043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58A8D-311F-004E-BCCD-06D7D4FF9D70}" type="datetimeFigureOut">
              <a:rPr lang="en-US" smtClean="0"/>
              <a:t>4/9/14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0F0CE-2FCC-1E4D-941E-984815F41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55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Edit website designs</a:t>
            </a:r>
          </a:p>
          <a:p>
            <a:pPr marL="228600" indent="-228600">
              <a:buAutoNum type="arabicPeriod"/>
            </a:pPr>
            <a:r>
              <a:rPr lang="en-US" dirty="0" smtClean="0"/>
              <a:t>Peek</a:t>
            </a:r>
            <a:r>
              <a:rPr lang="en-US" baseline="0" dirty="0" smtClean="0"/>
              <a:t> at other people’s designs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Majority of time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72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40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7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47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32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8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1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5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2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3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79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3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682E3-1CD3-254F-AAB2-AB8FC0101A31}" type="datetimeFigureOut">
              <a:rPr lang="en-US" smtClean="0"/>
              <a:t>4/9/14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3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677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Why learn Web Design?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326" y="2468894"/>
            <a:ext cx="83653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So many use cases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Personal Portfolio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Web Application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Event Promotion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Essentially your online identity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Best place to start learning programming &amp; design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Low barrier to entry compared to other programming languages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Quick to implement &amp; iterate in terms of design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Design = First Impression</a:t>
            </a:r>
          </a:p>
        </p:txBody>
      </p:sp>
    </p:spTree>
    <p:extLst>
      <p:ext uri="{BB962C8B-B14F-4D97-AF65-F5344CB8AC3E}">
        <p14:creationId xmlns:p14="http://schemas.microsoft.com/office/powerpoint/2010/main" val="148905164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429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What Websites are made of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62048480"/>
              </p:ext>
            </p:extLst>
          </p:nvPr>
        </p:nvGraphicFramePr>
        <p:xfrm>
          <a:off x="1524000" y="230716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912015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478" y="1174312"/>
            <a:ext cx="5429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What Websites are made of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303871716"/>
              </p:ext>
            </p:extLst>
          </p:nvPr>
        </p:nvGraphicFramePr>
        <p:xfrm>
          <a:off x="941916" y="1650999"/>
          <a:ext cx="7376583" cy="4656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365158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00252" y="2797657"/>
            <a:ext cx="65906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"/>
                <a:cs typeface="Calibri"/>
              </a:rPr>
              <a:t>HTML provides the structure of a page</a:t>
            </a:r>
          </a:p>
          <a:p>
            <a:pPr algn="ctr"/>
            <a:endParaRPr lang="en-US" sz="14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  <a:t>A well-written HTML document should be</a:t>
            </a:r>
            <a:b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  <a:t>“understandable” without a </a:t>
            </a:r>
            <a:r>
              <a:rPr lang="en-US" sz="2000" i="1" dirty="0" err="1" smtClean="0">
                <a:solidFill>
                  <a:schemeClr val="bg1"/>
                </a:solidFill>
                <a:latin typeface="Calibri"/>
                <a:cs typeface="Calibri"/>
              </a:rPr>
              <a:t>stylesheet</a:t>
            </a:r>
            <a: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951771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3-07-25 11.40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3237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15431" y="2797657"/>
            <a:ext cx="5760311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"/>
                <a:cs typeface="Calibri"/>
              </a:rPr>
              <a:t>CSS provides the design of a page</a:t>
            </a:r>
          </a:p>
          <a:p>
            <a:pPr algn="ctr"/>
            <a:endParaRPr lang="en-US" sz="14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  <a:t>Just several lines of “code” is enough to create</a:t>
            </a:r>
            <a:b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  <a:t>“design” – shapes, color, buttons, you name it.</a:t>
            </a:r>
          </a:p>
        </p:txBody>
      </p:sp>
    </p:spTree>
    <p:extLst>
      <p:ext uri="{BB962C8B-B14F-4D97-AF65-F5344CB8AC3E}">
        <p14:creationId xmlns:p14="http://schemas.microsoft.com/office/powerpoint/2010/main" val="273910615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3-07-25 11.40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8593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9671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3218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3-07-25 11.49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6438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63729"/>
            <a:ext cx="2217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Instructors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6" y="2629280"/>
            <a:ext cx="2763605" cy="27636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5418" y="2317747"/>
            <a:ext cx="4839786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Shawn Park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3</a:t>
            </a:r>
            <a:r>
              <a:rPr lang="en-US" sz="2000" baseline="30000" dirty="0" smtClean="0">
                <a:solidFill>
                  <a:schemeClr val="bg1"/>
                </a:solidFill>
                <a:latin typeface="Calibri"/>
                <a:cs typeface="Calibri"/>
              </a:rPr>
              <a:t>rd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 Year Computer Science Major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From Ulsan, Korea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Interests: UI Design and Entrepreneurship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Hobbies: League of Legends &amp; 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Kpop</a:t>
            </a:r>
            <a:endParaRPr lang="en-US" sz="20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Currently working on a startup Iris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623199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3-07-25 11.49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2232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3404" y="2797657"/>
            <a:ext cx="64843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"/>
                <a:cs typeface="Calibri"/>
              </a:rPr>
              <a:t>JS provides the function of a page</a:t>
            </a:r>
          </a:p>
          <a:p>
            <a:pPr algn="ctr"/>
            <a:endParaRPr lang="en-US" sz="14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  <a:t>What will happen to the website with </a:t>
            </a:r>
            <a:r>
              <a:rPr lang="en-US" sz="2000" i="1" dirty="0" err="1" smtClean="0">
                <a:solidFill>
                  <a:schemeClr val="bg1"/>
                </a:solidFill>
                <a:latin typeface="Calibri"/>
                <a:cs typeface="Calibri"/>
              </a:rPr>
              <a:t>Javascript</a:t>
            </a:r>
            <a: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  <a:t> disabled?</a:t>
            </a:r>
          </a:p>
        </p:txBody>
      </p:sp>
    </p:spTree>
    <p:extLst>
      <p:ext uri="{BB962C8B-B14F-4D97-AF65-F5344CB8AC3E}">
        <p14:creationId xmlns:p14="http://schemas.microsoft.com/office/powerpoint/2010/main" val="415453149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3-07-25 11.41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7851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188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How do I make a Website?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02206385"/>
              </p:ext>
            </p:extLst>
          </p:nvPr>
        </p:nvGraphicFramePr>
        <p:xfrm>
          <a:off x="1079499" y="1566332"/>
          <a:ext cx="7090833" cy="5058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671846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378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cs typeface="Museo Sans 300"/>
              </a:rPr>
              <a:t>UI Design Workflow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986079020"/>
              </p:ext>
            </p:extLst>
          </p:nvPr>
        </p:nvGraphicFramePr>
        <p:xfrm>
          <a:off x="434357" y="2376780"/>
          <a:ext cx="8342916" cy="3332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536352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HTML Structure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310241847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159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Tags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9751"/>
            <a:ext cx="8365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Tags start with a left bracket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and end with a right bracket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&gt;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This is a paragraph tag: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&lt;p&gt;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326" y="3025913"/>
            <a:ext cx="83653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There are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opening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tags and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closing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tags. Closing tags start with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&lt;/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instead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Example: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&lt;/p&gt;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Together, a set of tags is called an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element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&lt;p&gt;&lt;/p&gt; 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is a paragraph element</a:t>
            </a:r>
            <a:endParaRPr lang="en-US" sz="2000" i="1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478" y="4587676"/>
            <a:ext cx="8365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You can add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content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between a opening and closing tag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Example: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&lt;p&gt;Hello Class!&lt;/p&gt;</a:t>
            </a:r>
          </a:p>
        </p:txBody>
      </p:sp>
    </p:spTree>
    <p:extLst>
      <p:ext uri="{BB962C8B-B14F-4D97-AF65-F5344CB8AC3E}">
        <p14:creationId xmlns:p14="http://schemas.microsoft.com/office/powerpoint/2010/main" val="303597913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159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Tags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1578" y="2413336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Opening tags must have a closing tag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Not acceptable: &lt;p&gt;Hello!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Close it: &lt;p&gt;Hello!&lt;/p&gt;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1578" y="3312367"/>
            <a:ext cx="83653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There are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exceptions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for special tags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Example: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br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This is a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line break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tag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Also: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&lt;link type=“text/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css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” 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rel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=“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stylesheet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” 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href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=“style.css”&gt;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This is a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link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tag to your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css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file (we will go over this later)</a:t>
            </a:r>
          </a:p>
        </p:txBody>
      </p:sp>
    </p:spTree>
    <p:extLst>
      <p:ext uri="{BB962C8B-B14F-4D97-AF65-F5344CB8AC3E}">
        <p14:creationId xmlns:p14="http://schemas.microsoft.com/office/powerpoint/2010/main" val="134199343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681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Basic HTML Structure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All webpages have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3 core elements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to them: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HTML tag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Head tag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Body tag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The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head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and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body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tags are within the HTML tags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4700" y="4325155"/>
            <a:ext cx="7556500" cy="176369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03300" y="4493160"/>
            <a:ext cx="707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HTML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58131" y="4938285"/>
            <a:ext cx="6352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Head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58131" y="5403145"/>
            <a:ext cx="6352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Body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81100" y="4938285"/>
            <a:ext cx="0" cy="70993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181100" y="5648215"/>
            <a:ext cx="27703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194984" y="5147755"/>
            <a:ext cx="27703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6313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681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Basic HTML Structure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All HTML pages must start with the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&lt;html&gt;&lt;/html&gt; 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tags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This tells the browser to render meaningful HTML code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326" y="3078324"/>
            <a:ext cx="8365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Inside the HTML tags, put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&lt;head&gt;&lt;/head&gt;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tags</a:t>
            </a:r>
          </a:p>
          <a:p>
            <a:pPr lvl="1"/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4700" y="3659210"/>
            <a:ext cx="7556500" cy="176369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03300" y="3891294"/>
            <a:ext cx="7073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&lt;html&gt;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&lt;head&gt;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&lt;/head&gt;</a:t>
            </a: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&lt;/html&gt;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1231" y="5565867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Notice we indented the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&lt;head&gt;&lt;/head&gt;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tags. This is for readability purposes (you could put everything in one line too, but we indent to make it easier for us to read)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245219154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478" y="1174312"/>
            <a:ext cx="4378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cs typeface="Museo Sans 300"/>
              </a:rPr>
              <a:t>UI Design Workflow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3478" y="5615725"/>
            <a:ext cx="2721258" cy="92333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UC Berkeley CET</a:t>
            </a:r>
            <a:endParaRPr lang="en-US" sz="24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40156347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813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Basic HTML Structure - Header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What goes in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&lt;head&gt;&lt;/head&gt;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Title of page, links to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css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&amp;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javascript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files, search engine keywords and description, website info, etc.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Everything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not rendered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on the page (the content)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326" y="3670594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Title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&lt;title&gt;&lt;/title&gt; tags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Defines the title displayed on browser windows/tabs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370946073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813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Basic HTML Structure - Header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4700" y="2184400"/>
            <a:ext cx="7556500" cy="414661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03300" y="2424379"/>
            <a:ext cx="70739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&lt;html&gt;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&lt;head&gt;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&lt;title&gt;First Webpage&lt;/title&gt;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&lt;/head&gt;</a:t>
            </a: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&lt;/html&gt;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306159408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813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Basic HTML Structure - Body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What goes in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&lt;body&gt;&lt;/body&gt;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Content for your page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This is what the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viewer sees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326" y="3403894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Heading Tags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&lt;h1&gt;&lt;/h1&gt;, &lt;h2&gt;&lt;/h2&gt;, …, &lt;h6&gt;&lt;/h6&gt;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6 default heading sizes. 1 is the largest, 6 is the smallest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326" y="4407402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Paragraph Tags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&lt;p&gt;&lt;/p&gt;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Adds some space above and below your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paragaph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319925475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813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Basic HTML Structure - Body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Other Useful Tags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br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for a line break (jumps to next line for a text)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&lt;strong&gt;…&lt;/strong&gt;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for bold text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em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&gt;…&lt;/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em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for italicized text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hr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for a single horizontal line</a:t>
            </a:r>
            <a:endParaRPr lang="en-US" sz="2000" i="1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lvl="1"/>
            <a:endParaRPr lang="en-US" sz="2000" i="1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7890374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Images &amp; Links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126516757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813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Images &amp; Links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Links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&lt;a&gt;…&lt;/a&gt; 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tags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Also called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anchor tags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Example: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&lt;a </a:t>
            </a:r>
            <a:r>
              <a:rPr lang="en-US" sz="2000" i="1" dirty="0" err="1">
                <a:solidFill>
                  <a:schemeClr val="bg1"/>
                </a:solidFill>
                <a:latin typeface="Museo Sans 300"/>
                <a:cs typeface="Museo Sans 300"/>
              </a:rPr>
              <a:t>href</a:t>
            </a:r>
            <a:r>
              <a:rPr lang="en-US" sz="2000" i="1" dirty="0">
                <a:solidFill>
                  <a:schemeClr val="bg1"/>
                </a:solidFill>
                <a:latin typeface="Museo Sans 300"/>
                <a:cs typeface="Museo Sans 300"/>
              </a:rPr>
              <a:t>=“http://www.youtube.com”&gt;</a:t>
            </a:r>
            <a:r>
              <a:rPr lang="en-US" sz="2000" i="1" dirty="0" err="1">
                <a:solidFill>
                  <a:schemeClr val="bg1"/>
                </a:solidFill>
                <a:latin typeface="Museo Sans 300"/>
                <a:cs typeface="Museo Sans 300"/>
              </a:rPr>
              <a:t>Youtube</a:t>
            </a:r>
            <a:r>
              <a:rPr lang="en-US" sz="2000" i="1" dirty="0">
                <a:solidFill>
                  <a:schemeClr val="bg1"/>
                </a:solidFill>
                <a:latin typeface="Museo Sans 300"/>
                <a:cs typeface="Museo Sans 300"/>
              </a:rPr>
              <a:t>&lt;/a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&gt;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href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is an example of an element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attribute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Attributes are followed by = and “…”, with something in “…”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href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needs a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url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inside the “…”. Can be relative or absolute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Between the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&lt;a&gt;…&lt;/a&gt;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tags is the text displayed on the browser</a:t>
            </a:r>
            <a:endParaRPr lang="en-US" sz="2000" b="1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endParaRPr lang="en-US" sz="2000" i="1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lvl="1"/>
            <a:endParaRPr lang="en-US" sz="2000" i="1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4" t="28637" r="21628" b="46829"/>
          <a:stretch/>
        </p:blipFill>
        <p:spPr bwMode="auto">
          <a:xfrm>
            <a:off x="5192272" y="1060012"/>
            <a:ext cx="3528392" cy="17947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100510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813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Images &amp; Links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Images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img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tag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Image tags rely a lot on HTML attributes (like 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href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in anchor tags)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src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attribute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Defines the image source (either relative or absolute path)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Example: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img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 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src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=“/path/to/filename.png”&gt;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height &amp; width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attributes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img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 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src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=“/path/to/filename.png” height=“100” width=“100”&gt;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Note: Number is in # of pixels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alt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attribute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Example: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img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 ... alt=“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yo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!”&gt;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Displayed if image is unavailable, or is read if using screen reader</a:t>
            </a:r>
          </a:p>
          <a:p>
            <a:pPr marL="800100" lvl="1" indent="-342900">
              <a:buFont typeface="Arial"/>
              <a:buChar char="•"/>
            </a:pPr>
            <a:endParaRPr lang="en-US" sz="2000" i="1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lvl="1"/>
            <a:endParaRPr lang="en-US" sz="2000" i="1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7" b="8696"/>
          <a:stretch/>
        </p:blipFill>
        <p:spPr bwMode="auto">
          <a:xfrm>
            <a:off x="4191000" y="1332312"/>
            <a:ext cx="4464708" cy="1579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628520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813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Lists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4927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useo Sans 300"/>
                <a:cs typeface="Museo Sans 300"/>
              </a:rPr>
              <a:t>Unordered Lists </a:t>
            </a: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(bullets)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	&lt;</a:t>
            </a:r>
            <a:r>
              <a:rPr lang="en-US" sz="2000" dirty="0" err="1">
                <a:solidFill>
                  <a:schemeClr val="bg1"/>
                </a:solidFill>
                <a:latin typeface="Museo Sans 300"/>
                <a:cs typeface="Museo Sans 300"/>
              </a:rPr>
              <a:t>ul</a:t>
            </a: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&gt;</a:t>
            </a:r>
            <a:b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</a:b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		&lt;li&gt;Jeff Zhan&lt;/li&gt;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		&lt;li&gt;Kevin Liang&lt;/li&gt;</a:t>
            </a:r>
            <a:b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</a:b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		&lt;li&gt;Shawn Park&lt;/li&gt;</a:t>
            </a:r>
            <a:b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</a:b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	&lt;/</a:t>
            </a:r>
            <a:r>
              <a:rPr lang="en-US" sz="2000" dirty="0" err="1">
                <a:solidFill>
                  <a:schemeClr val="bg1"/>
                </a:solidFill>
                <a:latin typeface="Museo Sans 300"/>
                <a:cs typeface="Museo Sans 300"/>
              </a:rPr>
              <a:t>ul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&gt;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326" y="4476480"/>
            <a:ext cx="4927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Ordered </a:t>
            </a:r>
            <a:r>
              <a:rPr lang="en-US" sz="2000" b="1" dirty="0">
                <a:solidFill>
                  <a:schemeClr val="bg1"/>
                </a:solidFill>
                <a:latin typeface="Museo Sans 300"/>
                <a:cs typeface="Museo Sans 300"/>
              </a:rPr>
              <a:t>Lists 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(numbers)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	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&lt;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ol</a:t>
            </a: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&gt;</a:t>
            </a:r>
            <a:b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</a:b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		&lt;li&gt;Jeff Zhan&lt;/li&gt;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		&lt;li&gt;Kevin Liang&lt;/li&gt;</a:t>
            </a:r>
            <a:b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</a:b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		&lt;li&gt;Shawn Park&lt;/li&gt;</a:t>
            </a:r>
            <a:b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</a:b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	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&lt;/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ol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&gt;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4" t="29530" r="35929" b="53652"/>
          <a:stretch/>
        </p:blipFill>
        <p:spPr bwMode="auto">
          <a:xfrm>
            <a:off x="5509860" y="2528289"/>
            <a:ext cx="2123837" cy="1595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0" t="29250" r="36522" b="55078"/>
          <a:stretch/>
        </p:blipFill>
        <p:spPr bwMode="auto">
          <a:xfrm>
            <a:off x="5509861" y="4476464"/>
            <a:ext cx="2123837" cy="1537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922824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1" b="8333"/>
          <a:stretch/>
        </p:blipFill>
        <p:spPr bwMode="auto">
          <a:xfrm>
            <a:off x="391040" y="2277036"/>
            <a:ext cx="8250936" cy="2956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cs typeface="Museo Sans 300"/>
              </a:rPr>
              <a:t>Lists</a:t>
            </a:r>
          </a:p>
        </p:txBody>
      </p:sp>
      <p:sp>
        <p:nvSpPr>
          <p:cNvPr id="2" name="Rectangle 1"/>
          <p:cNvSpPr/>
          <p:nvPr/>
        </p:nvSpPr>
        <p:spPr>
          <a:xfrm>
            <a:off x="391040" y="4159040"/>
            <a:ext cx="3894868" cy="484677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4084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2901401"/>
            <a:ext cx="8487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Hands-on Session 1</a:t>
            </a:r>
            <a:b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</a:b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My first website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413172113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4-04-09 05.26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478" y="5615725"/>
            <a:ext cx="4721805" cy="92333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Iris: A community for your interests</a:t>
            </a:r>
            <a:endParaRPr lang="en-US" sz="24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15523567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Divs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 &amp; Spans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125678794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Divs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 and Spans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&lt;div&gt;&lt;/div&gt; 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tags are the primary tags we will use from now 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They are essentially tags with no special properties (like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&lt;strong&gt; or &lt;h1&gt;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You customize them with CSS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They are </a:t>
            </a:r>
            <a:r>
              <a:rPr lang="en-US" sz="2000" u="sng" dirty="0" smtClean="0">
                <a:solidFill>
                  <a:schemeClr val="bg1"/>
                </a:solidFill>
                <a:latin typeface="Museo Sans 300"/>
                <a:cs typeface="Museo Sans 300"/>
              </a:rPr>
              <a:t>stacked vertically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, meaning you cannot have two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divs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side by side unless you alter the CSS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1578" y="4004438"/>
            <a:ext cx="84749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i="1" dirty="0">
                <a:solidFill>
                  <a:schemeClr val="bg1"/>
                </a:solidFill>
                <a:latin typeface="Museo Sans 300"/>
                <a:cs typeface="Museo Sans 300"/>
              </a:rPr>
              <a:t>&lt;span&gt;&lt;/span&gt;</a:t>
            </a: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 tags are used from time to time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Like a div tag, they have no special properties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You customize them with CSS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They are </a:t>
            </a:r>
            <a:r>
              <a:rPr lang="en-US" sz="2000" u="sng" dirty="0">
                <a:solidFill>
                  <a:schemeClr val="bg1"/>
                </a:solidFill>
                <a:latin typeface="Museo Sans 300"/>
                <a:cs typeface="Museo Sans 300"/>
              </a:rPr>
              <a:t>stacked </a:t>
            </a:r>
            <a:r>
              <a:rPr lang="en-US" sz="2000" b="1" u="sng" dirty="0">
                <a:solidFill>
                  <a:schemeClr val="bg1"/>
                </a:solidFill>
                <a:latin typeface="Museo Sans 300"/>
                <a:cs typeface="Museo Sans 300"/>
              </a:rPr>
              <a:t>horizontally</a:t>
            </a: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, meaning you can have two spans side by side</a:t>
            </a:r>
          </a:p>
        </p:txBody>
      </p:sp>
    </p:spTree>
    <p:extLst>
      <p:ext uri="{BB962C8B-B14F-4D97-AF65-F5344CB8AC3E}">
        <p14:creationId xmlns:p14="http://schemas.microsoft.com/office/powerpoint/2010/main" val="17799368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478" y="1174312"/>
            <a:ext cx="629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cs typeface="Museo Sans 300"/>
              </a:rPr>
              <a:t>Web Inspector to the rescue!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564" y="5615725"/>
            <a:ext cx="5953263" cy="92333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Using </a:t>
            </a: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divs</a:t>
            </a: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 to represent a website’s structure</a:t>
            </a:r>
            <a:endParaRPr lang="en-US" sz="24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602587" y="0"/>
            <a:ext cx="0" cy="438073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02587" y="4380731"/>
            <a:ext cx="0" cy="6524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02587" y="5033181"/>
            <a:ext cx="0" cy="18248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09738" y="291272"/>
            <a:ext cx="897213" cy="500988"/>
          </a:xfrm>
          <a:prstGeom prst="rect">
            <a:avLst/>
          </a:prstGeom>
          <a:solidFill>
            <a:srgbClr val="C0504D">
              <a:alpha val="46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54999" y="1174312"/>
            <a:ext cx="3495175" cy="2101892"/>
          </a:xfrm>
          <a:prstGeom prst="rect">
            <a:avLst/>
          </a:prstGeom>
          <a:solidFill>
            <a:srgbClr val="C0504D">
              <a:alpha val="46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252787" y="1468949"/>
            <a:ext cx="2760630" cy="500988"/>
          </a:xfrm>
          <a:prstGeom prst="rect">
            <a:avLst/>
          </a:prstGeom>
          <a:solidFill>
            <a:schemeClr val="accent3">
              <a:alpha val="46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39339" y="2069679"/>
            <a:ext cx="1256584" cy="228036"/>
          </a:xfrm>
          <a:prstGeom prst="rect">
            <a:avLst/>
          </a:prstGeom>
          <a:solidFill>
            <a:schemeClr val="accent3">
              <a:alpha val="46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717026" y="2469986"/>
            <a:ext cx="1747818" cy="595134"/>
          </a:xfrm>
          <a:prstGeom prst="rect">
            <a:avLst/>
          </a:prstGeom>
          <a:solidFill>
            <a:schemeClr val="accent3">
              <a:alpha val="46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5006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IDs and Classes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8626303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IDs and Classes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IDs and Classes are both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attributes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to HTML elements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They look like this: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&lt;div id=“main-content”&gt;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or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&lt;p class=“intro”&gt;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1578" y="2746780"/>
            <a:ext cx="84749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IDs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Unique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to a single HTML file (no other IDs on page can have the same ID)</a:t>
            </a:r>
          </a:p>
        </p:txBody>
      </p:sp>
      <p:sp>
        <p:nvSpPr>
          <p:cNvPr id="7" name="Rectangle 6"/>
          <p:cNvSpPr/>
          <p:nvPr/>
        </p:nvSpPr>
        <p:spPr>
          <a:xfrm>
            <a:off x="355326" y="4022641"/>
            <a:ext cx="84749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Classes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There can be one or more of the same class on a given page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5326" y="4676468"/>
            <a:ext cx="84749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IDs and Classes are important concepts for CSS. This is how CSS will select certain elements and style them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375204012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Intro to CSS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396635932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Intro to CSS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CSS stands for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Cascading Style Sheets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They go in another file with an extension of .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css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Link to the CSS file from your HTML file (in the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&lt;head&gt;&lt;/head&gt;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tags)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4539" y="3690839"/>
            <a:ext cx="84749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Basic Structure of CSS: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4700" y="4332888"/>
            <a:ext cx="7556500" cy="176369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03300" y="4963108"/>
            <a:ext cx="707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p { color: red; font-size: 16px; }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882900" y="4787900"/>
            <a:ext cx="0" cy="22860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454400" y="5337818"/>
            <a:ext cx="0" cy="22860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089400" y="5328936"/>
            <a:ext cx="0" cy="22860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63750" y="4495800"/>
            <a:ext cx="1638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SELECTOR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92503" y="5539772"/>
            <a:ext cx="1638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PROPERTY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73500" y="5539772"/>
            <a:ext cx="1638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VALUE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53545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18" grpId="0"/>
      <p:bldP spid="19" grpId="0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Intro to CSS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4196672"/>
            <a:ext cx="8365338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 “selector” can be the HTML element name, its ID name or Class name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It is followed by braces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{ }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, with CSS property-value pairs in between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Properties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define a CSS style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They are followed by a colon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: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and a value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Close property-value pairs with a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semicolon 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(important!!)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4700" y="2128055"/>
            <a:ext cx="7556500" cy="176369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03300" y="2758275"/>
            <a:ext cx="707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p { color: red; font-size: 16px; }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882900" y="2583067"/>
            <a:ext cx="0" cy="22860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454400" y="3132985"/>
            <a:ext cx="0" cy="22860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089400" y="3124103"/>
            <a:ext cx="0" cy="22860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63750" y="2290967"/>
            <a:ext cx="1638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SELECTOR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92503" y="3334939"/>
            <a:ext cx="1638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PROPERTY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73500" y="3334939"/>
            <a:ext cx="1638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VALUE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61023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8" grpId="0"/>
      <p:bldP spid="19" grpId="0"/>
      <p:bldP spid="2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Intro to CSS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Sample CSS Documents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pic>
        <p:nvPicPr>
          <p:cNvPr id="7170" name="Picture 2" descr="http://cdn.impressivewebs.com/2012-10/zenburn-c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19" y="3125980"/>
            <a:ext cx="3486054" cy="288112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media02.hongkiat.com/sublime-text-tips/multi-line-selection.gif%3Fnew02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995" y="3125980"/>
            <a:ext cx="3789814" cy="21222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16415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Intro to CSS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Selecting elements to style is simple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Use either the HTML element name, its class or its id</a:t>
            </a:r>
          </a:p>
          <a:p>
            <a:pPr marL="342900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&lt;p&gt;Hello World!&lt;/p&gt;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Select this element with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p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Style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p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: p { color: red; } 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5326" y="3997988"/>
            <a:ext cx="836533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What if you have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multiple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paragraphs, but want to style just the first one?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You can use IDs: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&lt;p id=“intro”&gt;Hello World!&lt;/p&gt;&lt;p&gt;My name is Bob.&lt;/p&gt;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8531" y="5241395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Select the ID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intro: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#intro { color: red; }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294193603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63729"/>
            <a:ext cx="2217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Instructors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45418" y="2317747"/>
            <a:ext cx="4826975" cy="3790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Jeff Zhan</a:t>
            </a:r>
          </a:p>
          <a:p>
            <a:r>
              <a:rPr lang="en-US" i="1" dirty="0" smtClean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Programming Section</a:t>
            </a:r>
          </a:p>
          <a:p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4</a:t>
            </a:r>
            <a:r>
              <a:rPr lang="en-US" sz="2000" baseline="30000" dirty="0" smtClean="0">
                <a:solidFill>
                  <a:schemeClr val="bg1"/>
                </a:solidFill>
                <a:latin typeface="Calibri"/>
                <a:cs typeface="Calibri"/>
              </a:rPr>
              <a:t>th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 Year EECS Major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From Columbus, OH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Interests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: Graphic Design and Web 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Dev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Hobbies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: Working out, Drawing, 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Traveling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Worked at 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CloverInk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 and 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TubeMogul</a:t>
            </a:r>
            <a:endParaRPr lang="en-US" sz="20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4" name="Picture 3" descr="jef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43" y="2492509"/>
            <a:ext cx="29337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6041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Intro to CSS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Select elements by ID with a pound symbol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#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Example: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#intro { font-size: 16px; }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Select elements by Class with a dot symbol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Example: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.items { line-height: 26px; }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326" y="3703687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How would you select “Second Paragraph”? What about both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divs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?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4700" y="4208076"/>
            <a:ext cx="7556500" cy="176369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5200" y="4325860"/>
            <a:ext cx="7073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&lt;div id=“first” class=“paragraph”&gt;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First Paragraph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&lt;/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div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&gt;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div id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=“second”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class=“paragraph”&gt;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Second Paragraph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&lt;/div&gt;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0281" y="6142087"/>
            <a:ext cx="346511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Answer 1: #second { … }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24300" y="6142087"/>
            <a:ext cx="4406901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Answer 2: .paragraph { … }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93005801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Linking to CSS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192897149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Linking to CSS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9751"/>
            <a:ext cx="8365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3 ways to style CSS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Inline CSS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Internal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Stylesheet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External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Stylesheet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5326" y="3644831"/>
            <a:ext cx="85219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We will only cover the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External </a:t>
            </a:r>
            <a:r>
              <a:rPr lang="en-US" sz="2000" b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Stylesheet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, the most commonly used and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best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way to utilize CSS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7726" y="3219321"/>
            <a:ext cx="8521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302461883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Linking to CSS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9751"/>
            <a:ext cx="8365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In your HTML file’s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&lt;head&gt;&lt;/head&gt; 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tags, include the following line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5326" y="4352717"/>
            <a:ext cx="85219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It is a lot to take in! Thankfully, you can copy this line for all your HTML pages and just change the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href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attribute to any .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css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file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Just know this is a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&lt;link&gt;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tag, linking your HTML page to your CSS file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7726" y="3219321"/>
            <a:ext cx="8521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4700" y="2952381"/>
            <a:ext cx="7556500" cy="125131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4700" y="3419376"/>
            <a:ext cx="755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&lt;link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rel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=“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stylesheet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” type=“text/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css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”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href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=“/path/to/style.css”&gt;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414762781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7" grpId="0" animBg="1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478" y="1174312"/>
            <a:ext cx="4378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cs typeface="Museo Sans 300"/>
              </a:rPr>
              <a:t>UI Design Workflow</a:t>
            </a:r>
          </a:p>
        </p:txBody>
      </p:sp>
      <p:pic>
        <p:nvPicPr>
          <p:cNvPr id="2" name="Picture 1" descr="Screen Shot 2013-08-05 at 2.25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68940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1646" y="5615725"/>
            <a:ext cx="7428739" cy="92333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Do I really have to manually type out 2000 lines of CSS?</a:t>
            </a:r>
            <a:endParaRPr lang="en-US" sz="24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24108602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629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cs typeface="Museo Sans 300"/>
              </a:rPr>
              <a:t>Web Inspector to the rescue!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326" y="2468894"/>
            <a:ext cx="83653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Allows you to test your designs in-browser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You can write out CSS rules and see how it looks live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No need to save a file, reload, etc.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Allows you to learn from other people’s work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Other functionalities (for front-end) include: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Autocomplete for CSS rules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Color Picker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Browser Compatibility Test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JS Debugger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3D View (Firefox)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259434605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478" y="1174312"/>
            <a:ext cx="629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cs typeface="Museo Sans 300"/>
              </a:rPr>
              <a:t>Web Inspector to the rescue!</a:t>
            </a:r>
          </a:p>
        </p:txBody>
      </p:sp>
      <p:pic>
        <p:nvPicPr>
          <p:cNvPr id="2" name="Picture 1" descr="Screen Shot 2013-08-05 at 2.31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564" y="5615725"/>
            <a:ext cx="4452501" cy="92333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How to open up Web Inspector</a:t>
            </a:r>
            <a:endParaRPr lang="en-US" sz="24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28620737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478" y="1174312"/>
            <a:ext cx="629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cs typeface="Museo Sans 300"/>
              </a:rPr>
              <a:t>Web Inspector to the rescue!</a:t>
            </a:r>
          </a:p>
        </p:txBody>
      </p:sp>
      <p:pic>
        <p:nvPicPr>
          <p:cNvPr id="3" name="Picture 2" descr="Screen Shot 2013-08-05 at 2.33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564" y="5615725"/>
            <a:ext cx="7966324" cy="92333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The selected element is highlighted as Web Inspector opens</a:t>
            </a:r>
            <a:endParaRPr lang="en-US" sz="24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75682807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478" y="1174312"/>
            <a:ext cx="629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cs typeface="Museo Sans 300"/>
              </a:rPr>
              <a:t>Web Inspector to the rescue!</a:t>
            </a:r>
          </a:p>
        </p:txBody>
      </p:sp>
      <p:pic>
        <p:nvPicPr>
          <p:cNvPr id="2" name="Picture 1" descr="2013-08-05 02.36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82161" y="1542769"/>
            <a:ext cx="181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Selected Element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11929" y="1331566"/>
            <a:ext cx="1138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CSS Editor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54934" y="3744237"/>
            <a:ext cx="89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9564" y="5312801"/>
            <a:ext cx="4875694" cy="1284454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Elements Tab of the Web Inspector</a:t>
            </a:r>
            <a:b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</a:br>
            <a:r>
              <a:rPr lang="en-US" sz="16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A place for editing web site design on the fly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22608205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1547" y="2797657"/>
            <a:ext cx="8568085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Museo Sans 300"/>
                <a:cs typeface="Museo Sans 300"/>
              </a:rPr>
              <a:t>You will spend as much time on the </a:t>
            </a:r>
            <a:br>
              <a:rPr lang="en-US" sz="3200" dirty="0" smtClean="0">
                <a:solidFill>
                  <a:schemeClr val="bg1"/>
                </a:solidFill>
                <a:latin typeface="Museo Sans 300"/>
                <a:cs typeface="Museo Sans 300"/>
              </a:rPr>
            </a:br>
            <a:r>
              <a:rPr lang="en-US" sz="3200" dirty="0" smtClean="0">
                <a:solidFill>
                  <a:schemeClr val="bg1"/>
                </a:solidFill>
                <a:latin typeface="Museo Sans 300"/>
                <a:cs typeface="Museo Sans 300"/>
              </a:rPr>
              <a:t>Web Inspector as you will on the code editor</a:t>
            </a:r>
          </a:p>
          <a:p>
            <a:pPr algn="ctr"/>
            <a:endParaRPr lang="en-US" sz="14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Try out the code on the Web Inspector before</a:t>
            </a:r>
            <a:b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</a:b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you write it on the Code Editor – It will save you tons of time</a:t>
            </a:r>
          </a:p>
        </p:txBody>
      </p:sp>
    </p:spTree>
    <p:extLst>
      <p:ext uri="{BB962C8B-B14F-4D97-AF65-F5344CB8AC3E}">
        <p14:creationId xmlns:p14="http://schemas.microsoft.com/office/powerpoint/2010/main" val="148449574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478" y="1174312"/>
            <a:ext cx="4378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cs typeface="Museo Sans 300"/>
              </a:rPr>
              <a:t>UI Design Workflow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" y="0"/>
            <a:ext cx="912111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478" y="5615725"/>
            <a:ext cx="1669688" cy="92333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Cloverink</a:t>
            </a:r>
            <a:endParaRPr lang="en-US" sz="24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64693734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416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cs typeface="Museo Sans 300"/>
              </a:rPr>
              <a:t>Web Inspector Workflow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798520621"/>
              </p:ext>
            </p:extLst>
          </p:nvPr>
        </p:nvGraphicFramePr>
        <p:xfrm>
          <a:off x="452005" y="1699923"/>
          <a:ext cx="815891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6105586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7778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cs typeface="Museo Sans 300"/>
              </a:rPr>
              <a:t>A Few Caveats about Web Inspector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326" y="2468894"/>
            <a:ext cx="8365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Changes you made in web inspector are NOT saved automatically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Must make sure changes are saved by: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Going to Resources Tab -&gt; Find your CSS file and copy paste all the code to your CSS file (Modification)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Going to Resources Tab -&gt; Find inspector-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style.css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and copy paste all the code to your CSS file (Addition)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369013950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2901401"/>
            <a:ext cx="8487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Hands-on Session 2</a:t>
            </a:r>
            <a:b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</a:b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Styling my first website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280027452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623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Web Design </a:t>
            </a:r>
            <a:r>
              <a:rPr lang="en-US" sz="3600" dirty="0" err="1" smtClean="0">
                <a:solidFill>
                  <a:schemeClr val="bg1"/>
                </a:solidFill>
                <a:latin typeface="Calibri"/>
                <a:cs typeface="Calibri"/>
              </a:rPr>
              <a:t>DeCal</a:t>
            </a:r>
            <a:endParaRPr lang="en-US" sz="36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326" y="2468894"/>
            <a:ext cx="83653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Held every semester (next semester too!)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2 Hours per week, 2 Units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Design section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Programming section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u="sng" dirty="0" smtClean="0">
                <a:solidFill>
                  <a:schemeClr val="bg1"/>
                </a:solidFill>
                <a:latin typeface="Calibri"/>
                <a:cs typeface="Calibri"/>
              </a:rPr>
              <a:t>“Build your own website, a sexy one.”</a:t>
            </a:r>
            <a:endParaRPr lang="en-US" sz="20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u="sng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Some exciting new additions to our 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DeCal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 next semester!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Industry mentors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Experts section</a:t>
            </a:r>
          </a:p>
        </p:txBody>
      </p:sp>
    </p:spTree>
    <p:extLst>
      <p:ext uri="{BB962C8B-B14F-4D97-AF65-F5344CB8AC3E}">
        <p14:creationId xmlns:p14="http://schemas.microsoft.com/office/powerpoint/2010/main" val="277177308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146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Today’s Agenda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326" y="2162708"/>
            <a:ext cx="8365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Session 1 (6 – 7P): Introduction to HTML &amp; CSS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Session 2 (7 – 8P): CSS Box Model &amp; Specificity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Session 3 (8 – 9P): CSS Positioning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Session 4 (9 – 10P): 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Jquery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 &amp; 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Javascript</a:t>
            </a:r>
            <a:endParaRPr lang="en-US" sz="20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387691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Introduction to Web Design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101462956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2083</Words>
  <Application>Microsoft Macintosh PowerPoint</Application>
  <PresentationFormat>On-screen Show (4:3)</PresentationFormat>
  <Paragraphs>324</Paragraphs>
  <Slides>62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Park</dc:creator>
  <cp:lastModifiedBy>Shawn Park</cp:lastModifiedBy>
  <cp:revision>123</cp:revision>
  <dcterms:created xsi:type="dcterms:W3CDTF">2013-07-04T17:32:20Z</dcterms:created>
  <dcterms:modified xsi:type="dcterms:W3CDTF">2014-04-10T00:27:24Z</dcterms:modified>
</cp:coreProperties>
</file>